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  <p:sldMasterId id="2147483672" r:id="rId2"/>
    <p:sldMasterId id="2147483679" r:id="rId3"/>
    <p:sldMasterId id="2147483684" r:id="rId4"/>
  </p:sldMasterIdLst>
  <p:notesMasterIdLst>
    <p:notesMasterId r:id="rId52"/>
  </p:notesMasterIdLst>
  <p:handoutMasterIdLst>
    <p:handoutMasterId r:id="rId53"/>
  </p:handoutMasterIdLst>
  <p:sldIdLst>
    <p:sldId id="286" r:id="rId5"/>
    <p:sldId id="340" r:id="rId6"/>
    <p:sldId id="341" r:id="rId7"/>
    <p:sldId id="290" r:id="rId8"/>
    <p:sldId id="317" r:id="rId9"/>
    <p:sldId id="258" r:id="rId10"/>
    <p:sldId id="260" r:id="rId11"/>
    <p:sldId id="261" r:id="rId12"/>
    <p:sldId id="263" r:id="rId13"/>
    <p:sldId id="264" r:id="rId14"/>
    <p:sldId id="345" r:id="rId15"/>
    <p:sldId id="267" r:id="rId16"/>
    <p:sldId id="318" r:id="rId17"/>
    <p:sldId id="275" r:id="rId18"/>
    <p:sldId id="276" r:id="rId19"/>
    <p:sldId id="277" r:id="rId20"/>
    <p:sldId id="278" r:id="rId21"/>
    <p:sldId id="279" r:id="rId22"/>
    <p:sldId id="289" r:id="rId23"/>
    <p:sldId id="350" r:id="rId24"/>
    <p:sldId id="282" r:id="rId25"/>
    <p:sldId id="319" r:id="rId26"/>
    <p:sldId id="288" r:id="rId27"/>
    <p:sldId id="294" r:id="rId28"/>
    <p:sldId id="270" r:id="rId29"/>
    <p:sldId id="266" r:id="rId30"/>
    <p:sldId id="269" r:id="rId31"/>
    <p:sldId id="334" r:id="rId32"/>
    <p:sldId id="313" r:id="rId33"/>
    <p:sldId id="320" r:id="rId34"/>
    <p:sldId id="322" r:id="rId35"/>
    <p:sldId id="352" r:id="rId36"/>
    <p:sldId id="347" r:id="rId37"/>
    <p:sldId id="348" r:id="rId38"/>
    <p:sldId id="346" r:id="rId39"/>
    <p:sldId id="349" r:id="rId40"/>
    <p:sldId id="323" r:id="rId41"/>
    <p:sldId id="314" r:id="rId42"/>
    <p:sldId id="329" r:id="rId43"/>
    <p:sldId id="351" r:id="rId44"/>
    <p:sldId id="338" r:id="rId45"/>
    <p:sldId id="325" r:id="rId46"/>
    <p:sldId id="335" r:id="rId47"/>
    <p:sldId id="331" r:id="rId48"/>
    <p:sldId id="343" r:id="rId49"/>
    <p:sldId id="344" r:id="rId50"/>
    <p:sldId id="332" r:id="rId5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E9B6B34-3E4C-43BA-B437-C2A073FD8850}">
          <p14:sldIdLst>
            <p14:sldId id="286"/>
            <p14:sldId id="340"/>
            <p14:sldId id="341"/>
            <p14:sldId id="290"/>
            <p14:sldId id="317"/>
            <p14:sldId id="258"/>
            <p14:sldId id="260"/>
            <p14:sldId id="261"/>
            <p14:sldId id="263"/>
            <p14:sldId id="264"/>
            <p14:sldId id="345"/>
            <p14:sldId id="267"/>
            <p14:sldId id="318"/>
            <p14:sldId id="275"/>
            <p14:sldId id="276"/>
            <p14:sldId id="277"/>
            <p14:sldId id="278"/>
            <p14:sldId id="279"/>
            <p14:sldId id="289"/>
            <p14:sldId id="350"/>
            <p14:sldId id="282"/>
            <p14:sldId id="319"/>
            <p14:sldId id="288"/>
            <p14:sldId id="294"/>
            <p14:sldId id="270"/>
            <p14:sldId id="266"/>
            <p14:sldId id="269"/>
            <p14:sldId id="334"/>
            <p14:sldId id="313"/>
            <p14:sldId id="320"/>
            <p14:sldId id="322"/>
            <p14:sldId id="352"/>
            <p14:sldId id="347"/>
            <p14:sldId id="348"/>
            <p14:sldId id="346"/>
            <p14:sldId id="349"/>
            <p14:sldId id="323"/>
            <p14:sldId id="314"/>
            <p14:sldId id="329"/>
            <p14:sldId id="351"/>
            <p14:sldId id="338"/>
            <p14:sldId id="325"/>
            <p14:sldId id="335"/>
            <p14:sldId id="331"/>
            <p14:sldId id="343"/>
            <p14:sldId id="344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orient="horz" pos="3702" userDrawn="1">
          <p15:clr>
            <a:srgbClr val="A4A3A4"/>
          </p15:clr>
        </p15:guide>
        <p15:guide id="3" pos="226">
          <p15:clr>
            <a:srgbClr val="A4A3A4"/>
          </p15:clr>
        </p15:guide>
        <p15:guide id="4" pos="5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 Aue-Johr" initials="AAJ" lastIdx="1" clrIdx="0">
    <p:extLst>
      <p:ext uri="{19B8F6BF-5375-455C-9EA6-DF929625EA0E}">
        <p15:presenceInfo xmlns:p15="http://schemas.microsoft.com/office/powerpoint/2012/main" userId="S-1-5-21-1461223816-1316628144-1432544923-524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CD"/>
    <a:srgbClr val="FFAFAF"/>
    <a:srgbClr val="FF8989"/>
    <a:srgbClr val="66C6FF"/>
    <a:srgbClr val="00AAAA"/>
    <a:srgbClr val="00A0FF"/>
    <a:srgbClr val="FF0000"/>
    <a:srgbClr val="2196F3"/>
    <a:srgbClr val="AF0A19"/>
    <a:srgbClr val="FFC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1" autoAdjust="0"/>
    <p:restoredTop sz="78808" autoAdjust="0"/>
  </p:normalViewPr>
  <p:slideViewPr>
    <p:cSldViewPr>
      <p:cViewPr varScale="1">
        <p:scale>
          <a:sx n="89" d="100"/>
          <a:sy n="89" d="100"/>
        </p:scale>
        <p:origin x="2070" y="78"/>
      </p:cViewPr>
      <p:guideLst>
        <p:guide orient="horz" pos="958"/>
        <p:guide orient="horz" pos="3702"/>
        <p:guide pos="226"/>
        <p:guide pos="5534"/>
      </p:guideLst>
    </p:cSldViewPr>
  </p:slideViewPr>
  <p:outlineViewPr>
    <p:cViewPr>
      <p:scale>
        <a:sx n="33" d="100"/>
        <a:sy n="33" d="100"/>
      </p:scale>
      <p:origin x="0" y="-375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Max </a:t>
            </a:r>
            <a:r>
              <a:rPr lang="de-DE" dirty="0" err="1"/>
              <a:t>Rows</a:t>
            </a:r>
            <a:r>
              <a:rPr lang="de-DE" dirty="0"/>
              <a:t> in Excel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Excel 95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Max Rows</c:v>
                </c:pt>
              </c:strCache>
            </c:strRef>
          </c:cat>
          <c:val>
            <c:numRef>
              <c:f>Sheet1!$B$2</c:f>
              <c:numCache>
                <c:formatCode>#,##0</c:formatCode>
                <c:ptCount val="1"/>
                <c:pt idx="0">
                  <c:v>16384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FC-4417-8021-891B729DEA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Excel 97–2003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Max Rows</c:v>
                </c:pt>
              </c:strCache>
            </c:strRef>
          </c:cat>
          <c:val>
            <c:numRef>
              <c:f>Sheet1!$C$2</c:f>
              <c:numCache>
                <c:formatCode>#,##0</c:formatCode>
                <c:ptCount val="1"/>
                <c:pt idx="0">
                  <c:v>65536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FC-4417-8021-891B729DEA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Office 2007 +2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Max Rows</c:v>
                </c:pt>
              </c:strCache>
            </c:strRef>
          </c:cat>
          <c:val>
            <c:numRef>
              <c:f>Sheet1!$D$2</c:f>
              <c:numCache>
                <c:formatCode>#,##0</c:formatCode>
                <c:ptCount val="1"/>
                <c:pt idx="0">
                  <c:v>1048576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AFC-4417-8021-891B729DEA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63047952"/>
        <c:axId val="1563067504"/>
      </c:barChart>
      <c:catAx>
        <c:axId val="1563047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63067504"/>
        <c:crosses val="autoZero"/>
        <c:auto val="1"/>
        <c:lblAlgn val="ctr"/>
        <c:lblOffset val="100"/>
        <c:noMultiLvlLbl val="0"/>
      </c:catAx>
      <c:valAx>
        <c:axId val="1563067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63047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Max Columns in Excel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Excel 95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Max Columns</c:v>
                </c:pt>
              </c:strCache>
            </c:strRef>
          </c:cat>
          <c:val>
            <c:numRef>
              <c:f>Sheet1!$B$2</c:f>
              <c:numCache>
                <c:formatCode>#,##0</c:formatCode>
                <c:ptCount val="1"/>
                <c:pt idx="0">
                  <c:v>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E9-4708-BCE2-CAEDD9D52B0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Excel 97–2003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Max Columns</c:v>
                </c:pt>
              </c:strCache>
            </c:strRef>
          </c:cat>
          <c:val>
            <c:numRef>
              <c:f>Sheet1!$C$2</c:f>
              <c:numCache>
                <c:formatCode>#,##0</c:formatCode>
                <c:ptCount val="1"/>
                <c:pt idx="0">
                  <c:v>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E9-4708-BCE2-CAEDD9D52B0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Office 2007 +2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Max Columns</c:v>
                </c:pt>
              </c:strCache>
            </c:strRef>
          </c:cat>
          <c:val>
            <c:numRef>
              <c:f>Sheet1!$D$2</c:f>
              <c:numCache>
                <c:formatCode>#,##0</c:formatCode>
                <c:ptCount val="1"/>
                <c:pt idx="0">
                  <c:v>16384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E9-4708-BCE2-CAEDD9D52B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66087152"/>
        <c:axId val="1566090480"/>
      </c:barChart>
      <c:catAx>
        <c:axId val="156608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66090480"/>
        <c:crosses val="autoZero"/>
        <c:auto val="1"/>
        <c:lblAlgn val="ctr"/>
        <c:lblOffset val="100"/>
        <c:noMultiLvlLbl val="0"/>
      </c:catAx>
      <c:valAx>
        <c:axId val="1566090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6608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6-26T18:02:58.893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92B79EF-B8DD-4E13-A181-5655ED83E5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A45CAF6-144E-44A6-BFB9-605C0DD318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AD3B8-DCA1-4351-AB05-37A90798E14A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57EA94-0FCE-4DBA-91F6-6D8B037062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4747BA-C6FE-4558-A167-FCC0640EFD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684BC-A006-46B1-B2FB-A984A8E03C2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463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26D7E-6EA3-4F2D-BE94-EAA87D4EB8CD}" type="datetimeFigureOut">
              <a:rPr lang="de-DE" smtClean="0"/>
              <a:pPr/>
              <a:t>26.06.2025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A562C-CF5F-498A-A34C-F7FA9804374D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151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Es gab eine Zeit</a:t>
            </a:r>
          </a:p>
          <a:p>
            <a:r>
              <a:rPr lang="de-DE" dirty="0"/>
              <a:t>Da waren </a:t>
            </a:r>
            <a:r>
              <a:rPr lang="de-DE" dirty="0" err="1"/>
              <a:t>excel</a:t>
            </a:r>
            <a:r>
              <a:rPr lang="de-DE" dirty="0"/>
              <a:t> Dateien klein</a:t>
            </a:r>
          </a:p>
          <a:p>
            <a:r>
              <a:rPr lang="de-DE" dirty="0"/>
              <a:t>Nur durch Privatleute verwendet</a:t>
            </a:r>
          </a:p>
          <a:p>
            <a:r>
              <a:rPr lang="de-DE" dirty="0"/>
              <a:t>Es gab ne Zeit</a:t>
            </a:r>
          </a:p>
          <a:p>
            <a:r>
              <a:rPr lang="de-DE" dirty="0"/>
              <a:t>Da speicherte man Daten in Datenbanken</a:t>
            </a:r>
          </a:p>
          <a:p>
            <a:r>
              <a:rPr lang="de-DE" dirty="0"/>
              <a:t>Und die Datenbanken waren strukturiert</a:t>
            </a:r>
          </a:p>
          <a:p>
            <a:r>
              <a:rPr lang="de-DE" dirty="0"/>
              <a:t>Und die Struktur war ein Traum</a:t>
            </a:r>
          </a:p>
          <a:p>
            <a:r>
              <a:rPr lang="de-DE" dirty="0"/>
              <a:t>Es gab ne Zeit</a:t>
            </a:r>
          </a:p>
          <a:p>
            <a:r>
              <a:rPr lang="de-DE" dirty="0"/>
              <a:t>Und dann ging alles schief!</a:t>
            </a:r>
          </a:p>
          <a:p>
            <a:endParaRPr lang="de-DE" dirty="0"/>
          </a:p>
          <a:p>
            <a:r>
              <a:rPr lang="de-DE" dirty="0"/>
              <a:t>Herzlich Willkommen zu diesem Vortrag</a:t>
            </a:r>
          </a:p>
          <a:p>
            <a:endParaRPr lang="de-DE" dirty="0"/>
          </a:p>
          <a:p>
            <a:r>
              <a:rPr lang="de-DE" dirty="0"/>
              <a:t>Mein Name ist Alexander Aue</a:t>
            </a:r>
          </a:p>
          <a:p>
            <a:r>
              <a:rPr lang="de-DE" dirty="0"/>
              <a:t>Ich arbeite am Thünen-Institut für Lebensverhältnisse in ländlichen Räumen</a:t>
            </a:r>
          </a:p>
          <a:p>
            <a:endParaRPr lang="de-DE" dirty="0"/>
          </a:p>
          <a:p>
            <a:r>
              <a:rPr lang="de-DE" dirty="0"/>
              <a:t>Zusammen mit meinen KollegInnen Andrea Ackermann und Norbert Röder</a:t>
            </a:r>
          </a:p>
          <a:p>
            <a:r>
              <a:rPr lang="de-DE" dirty="0"/>
              <a:t>haben wir für diese Tagung unter anderem an diesem Beitrag gearbeitet: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Converting data </a:t>
            </a:r>
            <a:r>
              <a:rPr lang="en-US" dirty="0" err="1"/>
              <a:t>organised</a:t>
            </a:r>
            <a:r>
              <a:rPr lang="en-US" dirty="0"/>
              <a:t> for visual perception into machine-readable formats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923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Man möchte davon ausgehen,</a:t>
            </a:r>
          </a:p>
          <a:p>
            <a:r>
              <a:rPr lang="de-DE" dirty="0"/>
              <a:t>dass die Daten aus einer Datenbank kommen,</a:t>
            </a:r>
          </a:p>
          <a:p>
            <a:r>
              <a:rPr lang="de-DE" dirty="0"/>
              <a:t>wo sie strukturiert sind</a:t>
            </a:r>
          </a:p>
          <a:p>
            <a:endParaRPr lang="de-DE" dirty="0"/>
          </a:p>
          <a:p>
            <a:r>
              <a:rPr lang="de-DE" dirty="0"/>
              <a:t>Und diese Excel Dateien werden nur aus dieser Datenbank befüllt</a:t>
            </a:r>
          </a:p>
          <a:p>
            <a:endParaRPr lang="de-DE" dirty="0"/>
          </a:p>
          <a:p>
            <a:r>
              <a:rPr lang="de-DE" dirty="0"/>
              <a:t>Aber auf eine solche Datenbank haben wir keinen Zugriff</a:t>
            </a:r>
          </a:p>
          <a:p>
            <a:endParaRPr lang="de-DE" dirty="0"/>
          </a:p>
          <a:p>
            <a:r>
              <a:rPr lang="de-DE" dirty="0"/>
              <a:t>Wir müssen uns also mit dem Format abfinden</a:t>
            </a:r>
          </a:p>
          <a:p>
            <a:endParaRPr lang="de-DE" dirty="0"/>
          </a:p>
          <a:p>
            <a:r>
              <a:rPr lang="de-DE" dirty="0"/>
              <a:t>Auch wenn sie sehr unstrukturiert sind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07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Stattdessen werden die Daten</a:t>
            </a:r>
          </a:p>
          <a:p>
            <a:r>
              <a:rPr lang="de-DE" dirty="0"/>
              <a:t>Nur in einem sehr gemischten Format</a:t>
            </a:r>
          </a:p>
          <a:p>
            <a:r>
              <a:rPr lang="de-DE" dirty="0"/>
              <a:t>der Öffentlichkeit zur Verfügung gestellt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76CF-ECD2-42D5-BC9E-DE84C1ED6E1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295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Datenwissenschaftler unter ihnen, denken sich nun vermutlich,</a:t>
            </a:r>
          </a:p>
          <a:p>
            <a:endParaRPr lang="de-DE" dirty="0"/>
          </a:p>
          <a:p>
            <a:r>
              <a:rPr lang="de-DE" dirty="0"/>
              <a:t>dass man diese Daten mit Python oder R einfach extrahieren kann.</a:t>
            </a:r>
          </a:p>
          <a:p>
            <a:endParaRPr lang="de-DE" dirty="0"/>
          </a:p>
          <a:p>
            <a:r>
              <a:rPr lang="de-DE" dirty="0"/>
              <a:t>Für jeden der unterschiedliche Kategorien schreibt man ein </a:t>
            </a:r>
            <a:r>
              <a:rPr lang="de-DE" dirty="0" err="1"/>
              <a:t>Script</a:t>
            </a:r>
            <a:r>
              <a:rPr lang="de-DE" dirty="0"/>
              <a:t> und wendet das auf die Dateien von allen Bundesländern an.</a:t>
            </a:r>
          </a:p>
          <a:p>
            <a:endParaRPr lang="de-DE" dirty="0"/>
          </a:p>
          <a:p>
            <a:r>
              <a:rPr lang="de-DE" dirty="0"/>
              <a:t>So einfach ist es aber nicht. Denn die Bundesländer haben häufig auch untereinander noch unterschiede in den Dateien.</a:t>
            </a:r>
          </a:p>
          <a:p>
            <a:endParaRPr lang="de-DE" dirty="0"/>
          </a:p>
          <a:p>
            <a:r>
              <a:rPr lang="de-DE" dirty="0"/>
              <a:t>Es gibt so viele Unterschiede</a:t>
            </a:r>
          </a:p>
          <a:p>
            <a:r>
              <a:rPr lang="de-DE" dirty="0"/>
              <a:t>Dass auch das schreiben von Skripten nicht sehr effizient ist.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954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Zum Beispiel:</a:t>
            </a:r>
          </a:p>
          <a:p>
            <a:endParaRPr lang="de-DE" dirty="0"/>
          </a:p>
          <a:p>
            <a:r>
              <a:rPr lang="de-DE" dirty="0"/>
              <a:t>Ein Bundesland führt alle Daten</a:t>
            </a:r>
          </a:p>
          <a:p>
            <a:r>
              <a:rPr lang="de-DE" dirty="0"/>
              <a:t>eines Ortes</a:t>
            </a:r>
          </a:p>
          <a:p>
            <a:r>
              <a:rPr lang="de-DE" dirty="0"/>
              <a:t>in genau einem Arbeitsblatt</a:t>
            </a:r>
          </a:p>
          <a:p>
            <a:r>
              <a:rPr lang="de-DE" dirty="0"/>
              <a:t>Jedes weitere Arbeitsblatt enthält die Daten</a:t>
            </a:r>
          </a:p>
          <a:p>
            <a:r>
              <a:rPr lang="de-DE" dirty="0"/>
              <a:t>eines anderen Ortes</a:t>
            </a:r>
          </a:p>
          <a:p>
            <a:r>
              <a:rPr lang="de-DE" dirty="0"/>
              <a:t>Doch das Format ist gleich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76CF-ECD2-42D5-BC9E-DE84C1ED6E1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62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Zum Beispiel:</a:t>
            </a:r>
          </a:p>
          <a:p>
            <a:endParaRPr lang="de-DE" dirty="0"/>
          </a:p>
          <a:p>
            <a:r>
              <a:rPr lang="de-DE" dirty="0"/>
              <a:t>Ein Bundesland führt alle Daten</a:t>
            </a:r>
          </a:p>
          <a:p>
            <a:r>
              <a:rPr lang="de-DE" dirty="0"/>
              <a:t>eines Ortes</a:t>
            </a:r>
          </a:p>
          <a:p>
            <a:r>
              <a:rPr lang="de-DE" dirty="0"/>
              <a:t>in genau einem Arbeitsblatt</a:t>
            </a:r>
          </a:p>
          <a:p>
            <a:r>
              <a:rPr lang="de-DE" dirty="0"/>
              <a:t>Jedes weitere Arbeitsblatt enthält die Daten</a:t>
            </a:r>
          </a:p>
          <a:p>
            <a:r>
              <a:rPr lang="de-DE" dirty="0"/>
              <a:t>eines anderen Ortes</a:t>
            </a:r>
          </a:p>
          <a:p>
            <a:r>
              <a:rPr lang="de-DE" dirty="0"/>
              <a:t>Doch das Format ist gleich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76CF-ECD2-42D5-BC9E-DE84C1ED6E1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353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Zum Beispiel:</a:t>
            </a:r>
          </a:p>
          <a:p>
            <a:endParaRPr lang="de-DE" dirty="0"/>
          </a:p>
          <a:p>
            <a:r>
              <a:rPr lang="de-DE" dirty="0"/>
              <a:t>Ein Bundesland führt alle Daten</a:t>
            </a:r>
          </a:p>
          <a:p>
            <a:r>
              <a:rPr lang="de-DE" dirty="0"/>
              <a:t>eines Ortes</a:t>
            </a:r>
          </a:p>
          <a:p>
            <a:r>
              <a:rPr lang="de-DE" dirty="0"/>
              <a:t>in genau einem Arbeitsblatt</a:t>
            </a:r>
          </a:p>
          <a:p>
            <a:r>
              <a:rPr lang="de-DE" dirty="0"/>
              <a:t>Jedes weitere Arbeitsblatt enthält die Daten</a:t>
            </a:r>
          </a:p>
          <a:p>
            <a:r>
              <a:rPr lang="de-DE" dirty="0"/>
              <a:t>eines anderen Ortes</a:t>
            </a:r>
          </a:p>
          <a:p>
            <a:r>
              <a:rPr lang="de-DE" dirty="0"/>
              <a:t>Doch das Format ist gleich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776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Zum Beispiel:</a:t>
            </a:r>
          </a:p>
          <a:p>
            <a:endParaRPr lang="de-DE" dirty="0"/>
          </a:p>
          <a:p>
            <a:r>
              <a:rPr lang="de-DE" dirty="0"/>
              <a:t>Ein Bundesland führt alle Daten</a:t>
            </a:r>
          </a:p>
          <a:p>
            <a:r>
              <a:rPr lang="de-DE" dirty="0"/>
              <a:t>eines Ortes</a:t>
            </a:r>
          </a:p>
          <a:p>
            <a:r>
              <a:rPr lang="de-DE" dirty="0"/>
              <a:t>in genau einem Arbeitsblatt</a:t>
            </a:r>
          </a:p>
          <a:p>
            <a:r>
              <a:rPr lang="de-DE" dirty="0"/>
              <a:t>Jedes weitere Arbeitsblatt enthält die Daten</a:t>
            </a:r>
          </a:p>
          <a:p>
            <a:r>
              <a:rPr lang="de-DE" dirty="0"/>
              <a:t>eines anderen Ortes</a:t>
            </a:r>
          </a:p>
          <a:p>
            <a:r>
              <a:rPr lang="de-DE" dirty="0"/>
              <a:t>Doch das Format ist gleich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785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Zum Beispiel:</a:t>
            </a:r>
          </a:p>
          <a:p>
            <a:endParaRPr lang="de-DE" dirty="0"/>
          </a:p>
          <a:p>
            <a:r>
              <a:rPr lang="de-DE" dirty="0"/>
              <a:t>Ein Bundesland führt alle Daten</a:t>
            </a:r>
          </a:p>
          <a:p>
            <a:r>
              <a:rPr lang="de-DE" dirty="0"/>
              <a:t>eines Ortes</a:t>
            </a:r>
          </a:p>
          <a:p>
            <a:r>
              <a:rPr lang="de-DE" dirty="0"/>
              <a:t>in genau einem Arbeitsblatt</a:t>
            </a:r>
          </a:p>
          <a:p>
            <a:r>
              <a:rPr lang="de-DE" dirty="0"/>
              <a:t>Jedes weitere Arbeitsblatt enthält die Daten</a:t>
            </a:r>
          </a:p>
          <a:p>
            <a:r>
              <a:rPr lang="de-DE" dirty="0"/>
              <a:t>eines anderen Ortes</a:t>
            </a:r>
          </a:p>
          <a:p>
            <a:r>
              <a:rPr lang="de-DE" dirty="0"/>
              <a:t>Doch das Format ist gleich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594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 anderes Bundesland</a:t>
            </a:r>
          </a:p>
          <a:p>
            <a:r>
              <a:rPr lang="de-DE" dirty="0"/>
              <a:t>listet die Daten</a:t>
            </a:r>
          </a:p>
          <a:p>
            <a:r>
              <a:rPr lang="de-DE" dirty="0"/>
              <a:t>von allen Orten</a:t>
            </a:r>
          </a:p>
          <a:p>
            <a:r>
              <a:rPr lang="de-DE" dirty="0"/>
              <a:t>in einem Arbeitsblatt</a:t>
            </a:r>
          </a:p>
          <a:p>
            <a:r>
              <a:rPr lang="de-DE" dirty="0"/>
              <a:t>untereinander auf</a:t>
            </a:r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Dare </a:t>
            </a:r>
            <a:r>
              <a:rPr lang="de-DE" dirty="0" err="1"/>
              <a:t>you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76CF-ECD2-42D5-BC9E-DE84C1ED6E1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922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 Bundesland visualisiert eine Hierarchie der Daten</a:t>
            </a:r>
          </a:p>
          <a:p>
            <a:r>
              <a:rPr lang="de-DE" dirty="0"/>
              <a:t>Und nutzt dafür Leerzeichen </a:t>
            </a:r>
          </a:p>
          <a:p>
            <a:r>
              <a:rPr lang="de-DE" dirty="0"/>
              <a:t>Innerhalb der Zelle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76CF-ECD2-42D5-BC9E-DE84C1ED6E1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924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Heben sie doch bitte einmal die Hand,</a:t>
            </a:r>
          </a:p>
          <a:p>
            <a:r>
              <a:rPr lang="de-DE" dirty="0"/>
              <a:t>wenn sie gerne mit Excel arbeiten.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7375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gleiche Hierarchie</a:t>
            </a:r>
          </a:p>
          <a:p>
            <a:r>
              <a:rPr lang="de-DE" dirty="0"/>
              <a:t>Wird in einem anderen Bundesland</a:t>
            </a:r>
          </a:p>
          <a:p>
            <a:r>
              <a:rPr lang="de-DE" dirty="0"/>
              <a:t>mit zusätzlichen Zellen erzeugt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76CF-ECD2-42D5-BC9E-DE84C1ED6E1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92620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gleiche Hierarchie</a:t>
            </a:r>
          </a:p>
          <a:p>
            <a:r>
              <a:rPr lang="de-DE" dirty="0"/>
              <a:t>Wird in einem anderen Bundesland</a:t>
            </a:r>
          </a:p>
          <a:p>
            <a:r>
              <a:rPr lang="de-DE" dirty="0"/>
              <a:t>mit zusätzlichen Zellen erzeugt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940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 ein Bundesland listet alle Daten</a:t>
            </a:r>
          </a:p>
          <a:p>
            <a:r>
              <a:rPr lang="de-DE" dirty="0"/>
              <a:t>eines Ortes </a:t>
            </a:r>
          </a:p>
          <a:p>
            <a:r>
              <a:rPr lang="de-DE" dirty="0"/>
              <a:t>in genau einem Arbeitsblatt auf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76CF-ECD2-42D5-BC9E-DE84C1ED6E1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29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 anderes Bundesland liefert nur einen Teil der Daten</a:t>
            </a:r>
          </a:p>
          <a:p>
            <a:r>
              <a:rPr lang="de-DE" dirty="0"/>
              <a:t>und die restlichen Daten</a:t>
            </a:r>
          </a:p>
          <a:p>
            <a:r>
              <a:rPr lang="de-DE" dirty="0"/>
              <a:t>sind im nächsten Arbeitsblatt zu suchen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76CF-ECD2-42D5-BC9E-DE84C1ED6E10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283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Unser Ziel war es,</a:t>
            </a:r>
          </a:p>
          <a:p>
            <a:r>
              <a:rPr lang="de-DE" dirty="0"/>
              <a:t>jeden zu befähigen,</a:t>
            </a:r>
          </a:p>
          <a:p>
            <a:r>
              <a:rPr lang="de-DE" dirty="0"/>
              <a:t>diese Daten zu extrahieren</a:t>
            </a:r>
          </a:p>
          <a:p>
            <a:endParaRPr lang="de-DE" dirty="0"/>
          </a:p>
          <a:p>
            <a:r>
              <a:rPr lang="de-DE" dirty="0"/>
              <a:t>Insbesondere jemanden,</a:t>
            </a:r>
          </a:p>
          <a:p>
            <a:r>
              <a:rPr lang="de-DE" dirty="0"/>
              <a:t>der keine Programmierkenntnisse hat</a:t>
            </a:r>
          </a:p>
          <a:p>
            <a:endParaRPr lang="de-DE" dirty="0"/>
          </a:p>
          <a:p>
            <a:r>
              <a:rPr lang="de-DE" dirty="0"/>
              <a:t>Deshalb war die Idee ein </a:t>
            </a:r>
            <a:r>
              <a:rPr lang="de-DE" dirty="0" err="1"/>
              <a:t>No</a:t>
            </a:r>
            <a:r>
              <a:rPr lang="de-DE" dirty="0"/>
              <a:t>-Code Tool zu entwickeln</a:t>
            </a:r>
          </a:p>
          <a:p>
            <a:r>
              <a:rPr lang="de-DE" dirty="0"/>
              <a:t>Welches erlaubt die gewünschten Meta-Daten</a:t>
            </a:r>
          </a:p>
          <a:p>
            <a:r>
              <a:rPr lang="de-DE" dirty="0"/>
              <a:t>Und Zahlwerte zu selektieren</a:t>
            </a:r>
          </a:p>
          <a:p>
            <a:r>
              <a:rPr lang="de-DE" dirty="0"/>
              <a:t>Und die </a:t>
            </a:r>
            <a:r>
              <a:rPr lang="de-DE" dirty="0" err="1"/>
              <a:t>Hirachien</a:t>
            </a:r>
            <a:r>
              <a:rPr lang="de-DE" dirty="0"/>
              <a:t> zwischen diesen Daten zu beschreiben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71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 dieses Tool haben wir entwickelt,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 ich möchte Ihnen einen kurzen Einblick in dieses Tool geben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zuerst wird man die gewünschte Excel-Datei aus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 anschließend das gewünschte Arbeitsplatz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Meta-Informationen die die meisten zahlwerte gemeinsam haben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werden zuerst selektiert wie hier der Ort Sachsen Anhalt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anschließend wird man mit der Auswahl der Meta-Informationen immer konkreter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wie zum Beispiel dieser Spaltenkopf für die Bezeichnung der einzelnen Datensätze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schließlich werden die Bezeichner der Datensätze selbst ausgewählt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dazu hält man die linke Maustaste gedrückt und zieht den Cursor über die gewünschten Zellen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lassen sich sogar mehrere Zellen zu einer Zelle kombinieren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dazu führt man den Cursor über die erste Zelle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Hält dann die rechte Maustaste gedrückt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 zieht den Cursor über die gewünschten einzelnen Zellen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unterhalb der Konfiguration erscheint die Vorschau der Ausgabe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 Inhalt der kombinierten Zellen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wird hier in einer Zelle zusammengefasst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nächstes kann das erste Merkmal eingelesen werden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dazu wird zuerst der erste Spaltenkopf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 anschließend der zweite Spaltenkopf dieses Merkmals ausgewählt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nun können die Zahlwerte selektiert werden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dafür ist es erneut möglich die Zellen einzeln zu selektieren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Aber das es geht auch schneller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Denn die Zellen der Bezeichner sind in denselben Zeilen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Selektion kann von dort kopiert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 für die zahlwerte erneut eingefügt werden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nun müssen die Zellen nur noch um eine Spalte nach rechts verschoben werden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dazu wird der entsprechende Button mit dem Pfeil nach rechts geklickt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der Ausgabe kann man auch festhalten,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 welchen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zellkoordinaten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einzelnen zahlwerte stammen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dazu muss lediglich die entsprechende Checkbox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 der Bezeichnung verknüpfe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zellindex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aktiviert werden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weniger als zwei Minuten ist damit nun die erste Spalte eingelesen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von hier an geht es nun viel schneller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denn diese gesamte Spalte kann ebenfalls nach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rechts verschoben und dabei bei jedem Schritt geklont werden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Dazu klickt man den Button mit dem Pfeil nach rechts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spalte wird dabei einmal nach rechts gerückt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Nun wählt man die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checkbox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„verschiebe und kopiere“ an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 stellt die Anzahl der Wiederholungen auf 4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Damit ist jetzt ist schon die erste Tabelle gewährt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 ging schnell, von hier an geht es nun sogar noch schneller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Denn die gesamte Tabelle kann ebenfalls nach unten verschoben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 dabei bei jedem Schritt geklont werden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gibt nur ein Problem: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Spaltenköpfe bewegen dabei ebenfalls nach unten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 ist hier aber nicht gewünscht, denn die Spaltenköpfe tauchen in den unteren Tabellen nicht erneut auf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daher werden die Zellen mit den Spaltenköpfen mit einem Klick auf dem Button mit dem Vorhängeschloss sozusagen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eingefrohren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nun kann die gesamte Tabelle nach unten verschoben werden während die Spaltenköpfe ihre Position behalten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Dazu klickt man so häufig auf den Button mit dem Pfeil nach unten,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 die Selektion über die nächsten Tabelle gewandert ist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Anschließend aktiviert man wieder die Checkbox „verschiebe und kopiere“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 erhöht die Anzahl der Wiederholungen so häufig,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 alle untereinander angeordneten Tabellen eingefärbt sind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 wenigen Klicks wurde in weniger als fünf Minuten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 Konfiguration zum Einlesen des ganzen Arbeitsblattes erstellt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Wenn es nun weitere Arbeitsblätter gibt,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welche andere Daten aber das gleiche Format enthalten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kann die gleiche Konfiguration dafür wiederverwendet werden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der Übersicht der Arbeitsblätter lässt sich sehr schnell überprüfen ob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 Zellen mit den gewünschten Daten auch in einem weiteren Arbeitsblatt vorkommen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 das der Fall dann kann das Arbeitsblatt einfach über die ihre Checkbox ausgewählt werden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dann wird dieselbe Konfiguration auch für dieses Arbeitsblatt angewendet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unterhalb der Ausgabe des ersten arbeitsplattes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taucht dann die Ausgabe des zweiten Arbeitsblattes auf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Wie sie sehen können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lassen sich mit diesem Programm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mehrere Excel Dateien mit mehreren Arbeitsblättern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innerhalb von wenigen Minuten einlesen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ohne auch nur eine Zeile Code dafür zu schreiben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4383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Kommen wir zu Evaluierung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05952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b="0" dirty="0"/>
              <a:t>studentischen Hilfskräfte extrahieren 567 Dateien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="0" dirty="0"/>
              <a:t>Zeitdauer berechnet: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="0" dirty="0"/>
              <a:t>Stichprobe von 331 bearbeiteten Excel-Dateien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3 093 Arbeitsblätter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Ausreißer (z.B. Pausen) </a:t>
            </a:r>
            <a:r>
              <a:rPr lang="de-DE" dirty="0" err="1"/>
              <a:t>ignoriertWenn</a:t>
            </a:r>
            <a:r>
              <a:rPr lang="de-DE" dirty="0"/>
              <a:t> einmal pro Tag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Zwischen dem Bearbeiten von einer Datei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und dem </a:t>
            </a:r>
            <a:r>
              <a:rPr lang="de-DE" dirty="0" err="1"/>
              <a:t>bearbeten</a:t>
            </a:r>
            <a:r>
              <a:rPr lang="de-DE" dirty="0"/>
              <a:t> der nächsten Datei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45 Minuten lagen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haben wir das als Mittagpause gewertet und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den Eintrag ignoriert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="0" dirty="0"/>
              <a:t>Durchschnitt pro Datei: 15 Minuten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sv-SE" b="0" dirty="0"/>
              <a:t>Q1: 4 Min; Median (Q2): 7 Min; Q3: 18 Min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="0" dirty="0"/>
              <a:t>Durchschnitt pro Arbeitsblatt: 95 Sekunden.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7398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b="0" dirty="0"/>
              <a:t>studentischen Hilfskräfte extrahieren 567 Dateien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="0" dirty="0"/>
              <a:t>Zeitdauer berechnet: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="0" dirty="0"/>
              <a:t>Stichprobe von 331 bearbeiteten Excel-Dateien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3 093 Arbeitsblätter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Ausreißer (z.B. Pausen) </a:t>
            </a:r>
            <a:r>
              <a:rPr lang="de-DE" dirty="0" err="1"/>
              <a:t>ignoriertWenn</a:t>
            </a:r>
            <a:r>
              <a:rPr lang="de-DE" dirty="0"/>
              <a:t> einmal pro Tag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Zwischen dem Bearbeiten von einer Datei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und dem </a:t>
            </a:r>
            <a:r>
              <a:rPr lang="de-DE" dirty="0" err="1"/>
              <a:t>bearbeten</a:t>
            </a:r>
            <a:r>
              <a:rPr lang="de-DE" dirty="0"/>
              <a:t> der nächsten Datei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45 Minuten lagen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haben wir das als Mittagpause gewertet und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den Eintrag ignoriert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="0" dirty="0"/>
              <a:t>Durchschnitt pro Datei: 15 Minuten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sv-SE" b="0" dirty="0"/>
              <a:t>Q1: 4 Min; Median (Q2): 7 Min; Q3: 18 Min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="0" dirty="0"/>
              <a:t>Durchschnitt pro Arbeitsblatt: 95 Sekunden.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9513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Manche Spalten sind ineinander verschachtelt</a:t>
            </a:r>
          </a:p>
          <a:p>
            <a:endParaRPr lang="de-DE" dirty="0"/>
          </a:p>
          <a:p>
            <a:r>
              <a:rPr lang="de-DE" dirty="0"/>
              <a:t>Die Spalte „Insgesamt“ ist harmlos</a:t>
            </a:r>
          </a:p>
          <a:p>
            <a:endParaRPr lang="de-DE" dirty="0"/>
          </a:p>
          <a:p>
            <a:r>
              <a:rPr lang="de-DE" dirty="0"/>
              <a:t>Aber die Spalte „Milchschafe“, ist zweimal verschachtelt.</a:t>
            </a:r>
          </a:p>
          <a:p>
            <a:endParaRPr lang="de-DE" dirty="0"/>
          </a:p>
          <a:p>
            <a:r>
              <a:rPr lang="de-DE" dirty="0"/>
              <a:t>Die oberste Ebene namens „und zwar“ kann ignoriert werde</a:t>
            </a:r>
          </a:p>
          <a:p>
            <a:endParaRPr lang="de-DE" dirty="0"/>
          </a:p>
          <a:p>
            <a:r>
              <a:rPr lang="de-DE" dirty="0"/>
              <a:t>Aber die Verschachtelung von Milchschafe in Mutterschafe sollte wir erhalten, um keine Metainformationen zu verlieren.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12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falsch verstehen!</a:t>
            </a:r>
          </a:p>
          <a:p>
            <a:r>
              <a:rPr lang="de-DE" dirty="0"/>
              <a:t>Excel ist ein ganz Fabelhaftes Tabellenkalkulationsprogramm.</a:t>
            </a:r>
          </a:p>
          <a:p>
            <a:r>
              <a:rPr lang="de-DE" dirty="0"/>
              <a:t>Aber gerade weil Excel erlaubt Daten in eine Übersicht zu bringen</a:t>
            </a:r>
          </a:p>
          <a:p>
            <a:r>
              <a:rPr lang="de-DE" dirty="0"/>
              <a:t>Wird es gerne für Zwecke genutzt, für die es nicht geeignet ist.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76CF-ECD2-42D5-BC9E-DE84C1ED6E1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72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Damit ist es möglich die Datei zu erfassen,</a:t>
            </a:r>
          </a:p>
          <a:p>
            <a:endParaRPr lang="de-DE" dirty="0"/>
          </a:p>
          <a:p>
            <a:r>
              <a:rPr lang="de-DE" dirty="0"/>
              <a:t>aber man muss sich diese Strategie vorher überlegen</a:t>
            </a:r>
          </a:p>
          <a:p>
            <a:endParaRPr lang="de-DE" dirty="0"/>
          </a:p>
          <a:p>
            <a:r>
              <a:rPr lang="de-DE" dirty="0"/>
              <a:t>Und dabei verliert man eine Menge Zeit</a:t>
            </a:r>
          </a:p>
          <a:p>
            <a:endParaRPr lang="de-DE" dirty="0"/>
          </a:p>
          <a:p>
            <a:r>
              <a:rPr lang="de-DE" dirty="0"/>
              <a:t>Diese Datei habe ich innerhalb von 25 Minuten eingelesen</a:t>
            </a:r>
          </a:p>
          <a:p>
            <a:endParaRPr lang="de-DE" dirty="0"/>
          </a:p>
          <a:p>
            <a:r>
              <a:rPr lang="de-DE" dirty="0"/>
              <a:t>Und die meiste Zeit ging dafür drauf</a:t>
            </a:r>
          </a:p>
          <a:p>
            <a:endParaRPr lang="de-DE" dirty="0"/>
          </a:p>
          <a:p>
            <a:r>
              <a:rPr lang="de-DE" dirty="0"/>
              <a:t>Dass ich festgestellt habe,</a:t>
            </a:r>
          </a:p>
          <a:p>
            <a:endParaRPr lang="de-DE" dirty="0"/>
          </a:p>
          <a:p>
            <a:r>
              <a:rPr lang="de-DE" dirty="0"/>
              <a:t>ich brauche doch eine leere Spalte mehr</a:t>
            </a:r>
          </a:p>
          <a:p>
            <a:r>
              <a:rPr lang="de-DE" dirty="0"/>
              <a:t>Oder doch eine leere Spalte weniger</a:t>
            </a:r>
          </a:p>
          <a:p>
            <a:endParaRPr lang="de-DE" dirty="0"/>
          </a:p>
          <a:p>
            <a:r>
              <a:rPr lang="de-DE" dirty="0"/>
              <a:t>Und dann habe ich praktisch mehrmals von vorne angefangen.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14892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Damit ist es möglich die Datei zu erfassen,</a:t>
            </a:r>
          </a:p>
          <a:p>
            <a:endParaRPr lang="de-DE" dirty="0"/>
          </a:p>
          <a:p>
            <a:r>
              <a:rPr lang="de-DE" dirty="0"/>
              <a:t>aber man muss sich diese Strategie vorher überlegen</a:t>
            </a:r>
          </a:p>
          <a:p>
            <a:endParaRPr lang="de-DE" dirty="0"/>
          </a:p>
          <a:p>
            <a:r>
              <a:rPr lang="de-DE" dirty="0"/>
              <a:t>Und dabei verliert man eine Menge Zeit</a:t>
            </a:r>
          </a:p>
          <a:p>
            <a:endParaRPr lang="de-DE" dirty="0"/>
          </a:p>
          <a:p>
            <a:r>
              <a:rPr lang="de-DE" dirty="0"/>
              <a:t>Diese Datei habe ich innerhalb von 25 Minuten eingelesen</a:t>
            </a:r>
          </a:p>
          <a:p>
            <a:endParaRPr lang="de-DE" dirty="0"/>
          </a:p>
          <a:p>
            <a:r>
              <a:rPr lang="de-DE" dirty="0"/>
              <a:t>Und die meiste Zeit ging dafür drauf</a:t>
            </a:r>
          </a:p>
          <a:p>
            <a:endParaRPr lang="de-DE" dirty="0"/>
          </a:p>
          <a:p>
            <a:r>
              <a:rPr lang="de-DE" dirty="0"/>
              <a:t>Dass ich festgestellt habe,</a:t>
            </a:r>
          </a:p>
          <a:p>
            <a:endParaRPr lang="de-DE" dirty="0"/>
          </a:p>
          <a:p>
            <a:r>
              <a:rPr lang="de-DE" dirty="0"/>
              <a:t>ich brauche doch eine leere Spalte mehr</a:t>
            </a:r>
          </a:p>
          <a:p>
            <a:r>
              <a:rPr lang="de-DE" dirty="0"/>
              <a:t>Oder doch eine leere Spalte weniger</a:t>
            </a:r>
          </a:p>
          <a:p>
            <a:endParaRPr lang="de-DE" dirty="0"/>
          </a:p>
          <a:p>
            <a:r>
              <a:rPr lang="de-DE" dirty="0"/>
              <a:t>Und dann habe ich praktisch mehrmals von vorne angefangen.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028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Es wäre wesentlich einfacher, wenn man bereits in dieser Ansicht</a:t>
            </a:r>
          </a:p>
          <a:p>
            <a:r>
              <a:rPr lang="de-DE" dirty="0"/>
              <a:t>Beispielsweise mit einer Lasso Auswahl</a:t>
            </a:r>
          </a:p>
          <a:p>
            <a:r>
              <a:rPr lang="de-DE" dirty="0"/>
              <a:t>Die Zellen von den Spalten umrande</a:t>
            </a:r>
          </a:p>
          <a:p>
            <a:r>
              <a:rPr lang="de-DE" dirty="0"/>
              <a:t>Und dann für alle anwähle, dass sie eingefroren werden sollen</a:t>
            </a:r>
          </a:p>
          <a:p>
            <a:endParaRPr lang="de-DE" dirty="0"/>
          </a:p>
          <a:p>
            <a:r>
              <a:rPr lang="de-DE" dirty="0"/>
              <a:t>Auch dadurch könnte man noch mehr Zeit einsparen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77248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Vielleicht haben Sie ja auch Ideen,</a:t>
            </a:r>
          </a:p>
          <a:p>
            <a:r>
              <a:rPr lang="de-DE" dirty="0"/>
              <a:t>wie man das ganze noch weiter beschleunigen kann</a:t>
            </a:r>
          </a:p>
          <a:p>
            <a:endParaRPr lang="de-DE" dirty="0"/>
          </a:p>
          <a:p>
            <a:r>
              <a:rPr lang="de-DE" dirty="0"/>
              <a:t>Wir suche nach Kooperationen und weiteren Anwendungsfällen</a:t>
            </a:r>
          </a:p>
          <a:p>
            <a:endParaRPr lang="de-DE" dirty="0"/>
          </a:p>
          <a:p>
            <a:r>
              <a:rPr lang="de-DE" dirty="0"/>
              <a:t>Unter anderem über diese Software schreibe ich meine Dissertation und bin sehr an </a:t>
            </a:r>
            <a:r>
              <a:rPr lang="de-DE" dirty="0" err="1"/>
              <a:t>enem</a:t>
            </a:r>
            <a:r>
              <a:rPr lang="de-DE" dirty="0"/>
              <a:t> wissenschaftlichen Austausch interessiert.</a:t>
            </a:r>
          </a:p>
          <a:p>
            <a:endParaRPr lang="de-DE" dirty="0"/>
          </a:p>
          <a:p>
            <a:r>
              <a:rPr lang="de-DE" dirty="0"/>
              <a:t>Falls ihnen also Anwendungsfälle einfallen,</a:t>
            </a:r>
          </a:p>
          <a:p>
            <a:r>
              <a:rPr lang="de-DE" dirty="0"/>
              <a:t>An denen das Programm erprobt werden könnte</a:t>
            </a:r>
          </a:p>
          <a:p>
            <a:r>
              <a:rPr lang="de-DE" dirty="0"/>
              <a:t>Oder falls sie auch </a:t>
            </a:r>
            <a:r>
              <a:rPr lang="de-DE" dirty="0" err="1"/>
              <a:t>interesse</a:t>
            </a:r>
            <a:r>
              <a:rPr lang="de-DE" dirty="0"/>
              <a:t> an einem Austausch habe</a:t>
            </a:r>
          </a:p>
          <a:p>
            <a:endParaRPr lang="de-DE" dirty="0"/>
          </a:p>
          <a:p>
            <a:r>
              <a:rPr lang="de-DE" dirty="0"/>
              <a:t>Dann scannen sie gerne den QR Code, dann erhalten sie direkt meinen Kontakt</a:t>
            </a:r>
          </a:p>
          <a:p>
            <a:endParaRPr lang="de-DE" dirty="0"/>
          </a:p>
          <a:p>
            <a:r>
              <a:rPr lang="de-DE" dirty="0"/>
              <a:t>Und damit danke ich Ihnen,</a:t>
            </a:r>
          </a:p>
          <a:p>
            <a:r>
              <a:rPr lang="de-DE" dirty="0"/>
              <a:t>für ihre Aufmerksamkeit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576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Das sieht dann so aus</a:t>
            </a:r>
          </a:p>
          <a:p>
            <a:endParaRPr lang="de-DE" dirty="0"/>
          </a:p>
          <a:p>
            <a:r>
              <a:rPr lang="de-DE" dirty="0"/>
              <a:t>Man wählt die Checkbox</a:t>
            </a:r>
          </a:p>
          <a:p>
            <a:endParaRPr lang="de-DE" dirty="0"/>
          </a:p>
          <a:p>
            <a:r>
              <a:rPr lang="de-DE" i="1" dirty="0"/>
              <a:t>„Verwende vorgegebenen Wert“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Und gibt Schafe 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5034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Es wäre wesentlich einfacher, wenn man bereits in dieser Ansicht</a:t>
            </a:r>
          </a:p>
          <a:p>
            <a:r>
              <a:rPr lang="de-DE" dirty="0"/>
              <a:t>Beispielsweise mit einer Lasso Auswahl</a:t>
            </a:r>
          </a:p>
          <a:p>
            <a:r>
              <a:rPr lang="de-DE" dirty="0"/>
              <a:t>Die Zellen von den Spalten umrande</a:t>
            </a:r>
          </a:p>
          <a:p>
            <a:r>
              <a:rPr lang="de-DE" dirty="0"/>
              <a:t>Und dann für alle anwähle, dass sie eingefroren werden sollen</a:t>
            </a:r>
          </a:p>
          <a:p>
            <a:endParaRPr lang="de-DE" dirty="0"/>
          </a:p>
          <a:p>
            <a:r>
              <a:rPr lang="de-DE" dirty="0"/>
              <a:t>Auch dadurch könnte man noch mehr Zeit einsparen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6421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 taucht das in der Ausgabe auf.</a:t>
            </a:r>
          </a:p>
          <a:p>
            <a:endParaRPr lang="de-DE" dirty="0"/>
          </a:p>
          <a:p>
            <a:r>
              <a:rPr lang="de-DE" dirty="0"/>
              <a:t>Die Vorgegebenen Zellen sind in grau gekennzeichnet.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537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Das zweite Problem.</a:t>
            </a:r>
          </a:p>
          <a:p>
            <a:endParaRPr lang="de-DE" dirty="0"/>
          </a:p>
          <a:p>
            <a:r>
              <a:rPr lang="de-DE" dirty="0"/>
              <a:t>Manche Spalten sind ineinander verschachtelt</a:t>
            </a:r>
          </a:p>
          <a:p>
            <a:endParaRPr lang="de-DE" dirty="0"/>
          </a:p>
          <a:p>
            <a:r>
              <a:rPr lang="de-DE" dirty="0"/>
              <a:t>Die Spalte „Insgesamt“ ist harmlos</a:t>
            </a:r>
          </a:p>
          <a:p>
            <a:endParaRPr lang="de-DE" dirty="0"/>
          </a:p>
          <a:p>
            <a:r>
              <a:rPr lang="de-DE" dirty="0"/>
              <a:t>Aber die Spalte „Milchschafe“, ist zweimal verschachtelt.</a:t>
            </a:r>
          </a:p>
          <a:p>
            <a:endParaRPr lang="de-DE" dirty="0"/>
          </a:p>
          <a:p>
            <a:r>
              <a:rPr lang="de-DE" dirty="0"/>
              <a:t>Die oberste Ebene namens „und zwar“ kann ignoriert werde</a:t>
            </a:r>
          </a:p>
          <a:p>
            <a:endParaRPr lang="de-DE" dirty="0"/>
          </a:p>
          <a:p>
            <a:r>
              <a:rPr lang="de-DE" dirty="0"/>
              <a:t>Aber die Verschachtelung von Milchschafe in Mutterschafe sollte wir erhalten, um keine Metainformationen zu verlieren.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75470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Datenstruktur, die wir haben möchten, sieht so aus</a:t>
            </a:r>
          </a:p>
          <a:p>
            <a:endParaRPr lang="de-DE" dirty="0"/>
          </a:p>
          <a:p>
            <a:r>
              <a:rPr lang="de-DE" dirty="0"/>
              <a:t>🖱 Die Zahlwerte sollen alle übereinander stehen</a:t>
            </a:r>
          </a:p>
          <a:p>
            <a:endParaRPr lang="de-DE" dirty="0"/>
          </a:p>
          <a:p>
            <a:r>
              <a:rPr lang="de-DE" dirty="0"/>
              <a:t>Dann müssen wir aber leere spalte einfügen, damit alle Zeilen gleich lang sind</a:t>
            </a:r>
          </a:p>
          <a:p>
            <a:endParaRPr lang="de-DE" dirty="0"/>
          </a:p>
          <a:p>
            <a:r>
              <a:rPr lang="de-DE" dirty="0"/>
              <a:t>🖱 Bei Betriebe und Tiere ist das nicht sinnvoll, denn das sind offensichtlich Metainformationen auf er gleichen Ebene</a:t>
            </a:r>
          </a:p>
          <a:p>
            <a:endParaRPr lang="de-DE" dirty="0"/>
          </a:p>
          <a:p>
            <a:r>
              <a:rPr lang="de-DE" dirty="0"/>
              <a:t>🖱 Wir müssen die Spalte so einfügen, dass sie mit der Spalte Mutterschafe benachbart ist.</a:t>
            </a:r>
          </a:p>
          <a:p>
            <a:endParaRPr lang="de-DE" dirty="0"/>
          </a:p>
          <a:p>
            <a:r>
              <a:rPr lang="de-DE" dirty="0"/>
              <a:t>So bleiben die konkreten Metainformationen in derselben Spalte</a:t>
            </a:r>
          </a:p>
          <a:p>
            <a:endParaRPr lang="de-DE" dirty="0"/>
          </a:p>
          <a:p>
            <a:r>
              <a:rPr lang="de-DE" dirty="0"/>
              <a:t>Und die Allgemeineren Metainformationen stehen links daneben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01373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Das sieht dann so aus</a:t>
            </a:r>
          </a:p>
          <a:p>
            <a:endParaRPr lang="de-DE" dirty="0"/>
          </a:p>
          <a:p>
            <a:r>
              <a:rPr lang="de-DE" dirty="0"/>
              <a:t>Unterhalb des Eintrages für Spalte  Schafe</a:t>
            </a:r>
          </a:p>
          <a:p>
            <a:endParaRPr lang="de-DE" dirty="0"/>
          </a:p>
          <a:p>
            <a:r>
              <a:rPr lang="de-DE" dirty="0"/>
              <a:t>Und oberhalb des Eintrages für die Spalte Insgesamt</a:t>
            </a:r>
          </a:p>
          <a:p>
            <a:endParaRPr lang="de-DE" dirty="0"/>
          </a:p>
          <a:p>
            <a:r>
              <a:rPr lang="de-DE" dirty="0"/>
              <a:t>Fügt man einen Knoten hinzu</a:t>
            </a:r>
          </a:p>
          <a:p>
            <a:endParaRPr lang="de-DE" dirty="0"/>
          </a:p>
          <a:p>
            <a:r>
              <a:rPr lang="de-DE" dirty="0"/>
              <a:t>Und wählt die Checkbox</a:t>
            </a:r>
          </a:p>
          <a:p>
            <a:endParaRPr lang="de-DE" dirty="0"/>
          </a:p>
          <a:p>
            <a:r>
              <a:rPr lang="de-DE" dirty="0"/>
              <a:t>Verwende vorgegebenen Wert</a:t>
            </a:r>
          </a:p>
          <a:p>
            <a:endParaRPr lang="de-DE" dirty="0"/>
          </a:p>
          <a:p>
            <a:r>
              <a:rPr lang="de-DE" dirty="0"/>
              <a:t>Und lässt das Feld leer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673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Nämlich als Datenaustausch Format</a:t>
            </a:r>
          </a:p>
          <a:p>
            <a:r>
              <a:rPr lang="de-DE" dirty="0"/>
              <a:t>Das hier sind Daten der </a:t>
            </a:r>
            <a:r>
              <a:rPr lang="de-DE" dirty="0" err="1"/>
              <a:t>Agrar</a:t>
            </a:r>
            <a:r>
              <a:rPr lang="de-DE" dirty="0"/>
              <a:t> Strukturerhebung</a:t>
            </a:r>
          </a:p>
          <a:p>
            <a:r>
              <a:rPr lang="de-DE" dirty="0"/>
              <a:t>Manche dieser Daten erhält man über DeStatis in </a:t>
            </a:r>
            <a:r>
              <a:rPr lang="de-DE" dirty="0" err="1"/>
              <a:t>maschienenlesbarer</a:t>
            </a:r>
            <a:r>
              <a:rPr lang="de-DE" dirty="0"/>
              <a:t> Form</a:t>
            </a:r>
          </a:p>
          <a:p>
            <a:endParaRPr lang="de-DE" dirty="0"/>
          </a:p>
          <a:p>
            <a:r>
              <a:rPr lang="de-DE" dirty="0"/>
              <a:t>Aber viele Daten sind auch nicht au DeStatis und die liegen dann nur in so einer Form vor</a:t>
            </a:r>
          </a:p>
          <a:p>
            <a:endParaRPr lang="de-DE" dirty="0"/>
          </a:p>
          <a:p>
            <a:r>
              <a:rPr lang="de-DE" dirty="0"/>
              <a:t>Nämlich in für den Menschen optimierter Form</a:t>
            </a:r>
          </a:p>
          <a:p>
            <a:endParaRPr lang="de-DE" dirty="0"/>
          </a:p>
          <a:p>
            <a:r>
              <a:rPr lang="de-DE" dirty="0"/>
              <a:t>In der Form sind so ohne weiteres nicht </a:t>
            </a:r>
            <a:r>
              <a:rPr lang="de-DE" dirty="0" err="1"/>
              <a:t>maschienenlesbar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76CF-ECD2-42D5-BC9E-DE84C1ED6E1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7031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Damit ist es möglich die Datei zu erfassen,</a:t>
            </a:r>
          </a:p>
          <a:p>
            <a:endParaRPr lang="de-DE" dirty="0"/>
          </a:p>
          <a:p>
            <a:r>
              <a:rPr lang="de-DE" dirty="0"/>
              <a:t>aber man muss sich diese Strategie vorher überlegen</a:t>
            </a:r>
          </a:p>
          <a:p>
            <a:endParaRPr lang="de-DE" dirty="0"/>
          </a:p>
          <a:p>
            <a:r>
              <a:rPr lang="de-DE" dirty="0"/>
              <a:t>Und dabei verliert man eine Menge Zeit</a:t>
            </a:r>
          </a:p>
          <a:p>
            <a:endParaRPr lang="de-DE" dirty="0"/>
          </a:p>
          <a:p>
            <a:r>
              <a:rPr lang="de-DE" dirty="0"/>
              <a:t>Diese Datei habe ich innerhalb von 25 Minuten eingelesen</a:t>
            </a:r>
          </a:p>
          <a:p>
            <a:endParaRPr lang="de-DE" dirty="0"/>
          </a:p>
          <a:p>
            <a:r>
              <a:rPr lang="de-DE" dirty="0"/>
              <a:t>Und die meiste Zeit ging dafür drauf</a:t>
            </a:r>
          </a:p>
          <a:p>
            <a:endParaRPr lang="de-DE" dirty="0"/>
          </a:p>
          <a:p>
            <a:r>
              <a:rPr lang="de-DE" dirty="0"/>
              <a:t>Dass ich festgestellt habe,</a:t>
            </a:r>
          </a:p>
          <a:p>
            <a:endParaRPr lang="de-DE" dirty="0"/>
          </a:p>
          <a:p>
            <a:r>
              <a:rPr lang="de-DE" dirty="0"/>
              <a:t>ich brauche doch eine leere Spalte mehr</a:t>
            </a:r>
          </a:p>
          <a:p>
            <a:r>
              <a:rPr lang="de-DE" dirty="0"/>
              <a:t>Oder doch eine leere Spalte weniger</a:t>
            </a:r>
          </a:p>
          <a:p>
            <a:endParaRPr lang="de-DE" dirty="0"/>
          </a:p>
          <a:p>
            <a:r>
              <a:rPr lang="de-DE" dirty="0"/>
              <a:t>Und dann habe ich praktisch mehrmals von vorne angefangen.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11902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Den Prozess könnte man deutlich beschleunigen,</a:t>
            </a:r>
          </a:p>
          <a:p>
            <a:r>
              <a:rPr lang="de-DE" dirty="0"/>
              <a:t>wenn man diese Knoten durch Drag and Drop verschieben könnte.</a:t>
            </a:r>
          </a:p>
          <a:p>
            <a:endParaRPr lang="de-DE" dirty="0"/>
          </a:p>
          <a:p>
            <a:r>
              <a:rPr lang="de-DE" dirty="0"/>
              <a:t>Dann würde man die leeren Spalten</a:t>
            </a:r>
          </a:p>
          <a:p>
            <a:r>
              <a:rPr lang="de-DE" dirty="0"/>
              <a:t>oder die vorgegebenen Spalten</a:t>
            </a:r>
          </a:p>
          <a:p>
            <a:r>
              <a:rPr lang="de-DE" dirty="0"/>
              <a:t>einfach dann hinzufügen,</a:t>
            </a:r>
          </a:p>
          <a:p>
            <a:r>
              <a:rPr lang="de-DE" dirty="0"/>
              <a:t>wenn man merkt, dass sie fehlen</a:t>
            </a:r>
          </a:p>
          <a:p>
            <a:endParaRPr lang="de-DE" dirty="0"/>
          </a:p>
          <a:p>
            <a:r>
              <a:rPr lang="de-DE" dirty="0"/>
              <a:t>Damit könnte man bereits viel zeit sparen,</a:t>
            </a:r>
          </a:p>
          <a:p>
            <a:r>
              <a:rPr lang="de-DE" dirty="0"/>
              <a:t>aber wir haben noch einen anderen solchen Punkt identifiziert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3659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de-DE" dirty="0"/>
          </a:p>
          <a:p>
            <a:r>
              <a:rPr lang="de-DE" dirty="0"/>
              <a:t>Wenn man diese Zeitaufwändige Vorbereitung</a:t>
            </a:r>
          </a:p>
          <a:p>
            <a:r>
              <a:rPr lang="de-DE" dirty="0"/>
              <a:t>von einer Untertabelle erstmal vorgenommen hat</a:t>
            </a:r>
          </a:p>
          <a:p>
            <a:endParaRPr lang="de-DE" dirty="0"/>
          </a:p>
          <a:p>
            <a:r>
              <a:rPr lang="de-DE" dirty="0"/>
              <a:t>Dann geht es auch wieder sehr schnell</a:t>
            </a:r>
          </a:p>
          <a:p>
            <a:r>
              <a:rPr lang="de-DE" dirty="0"/>
              <a:t>durch das verschieben und duplizieren</a:t>
            </a:r>
          </a:p>
          <a:p>
            <a:endParaRPr lang="de-DE" dirty="0"/>
          </a:p>
          <a:p>
            <a:r>
              <a:rPr lang="de-DE" dirty="0"/>
              <a:t>Aber dabei ist noch ein weiterer Punkt aufgefallen</a:t>
            </a:r>
          </a:p>
          <a:p>
            <a:endParaRPr lang="de-DE" dirty="0"/>
          </a:p>
          <a:p>
            <a:r>
              <a:rPr lang="de-DE" dirty="0"/>
              <a:t>Wir sehen hier wieder die verschieben und duplizieren Funktion</a:t>
            </a:r>
          </a:p>
          <a:p>
            <a:r>
              <a:rPr lang="de-DE" dirty="0"/>
              <a:t>und das bekannte Problem, dass sich die Spaltenköpfe mit bewegen</a:t>
            </a:r>
          </a:p>
          <a:p>
            <a:endParaRPr lang="de-DE" dirty="0"/>
          </a:p>
          <a:p>
            <a:r>
              <a:rPr lang="de-DE" dirty="0"/>
              <a:t>Also müssen wir diese wieder einfrieren.</a:t>
            </a:r>
          </a:p>
          <a:p>
            <a:endParaRPr lang="de-DE" dirty="0"/>
          </a:p>
          <a:p>
            <a:r>
              <a:rPr lang="de-DE" dirty="0"/>
              <a:t>Das ist aber ein zeitaufwändiger Schritt.</a:t>
            </a:r>
          </a:p>
          <a:p>
            <a:r>
              <a:rPr lang="de-DE" dirty="0"/>
              <a:t>Denn ich muss erst zurück in die Übersicht wechseln und</a:t>
            </a:r>
          </a:p>
          <a:p>
            <a:r>
              <a:rPr lang="de-DE" dirty="0"/>
              <a:t>sehe dann nicht mehr so leicht,</a:t>
            </a:r>
          </a:p>
          <a:p>
            <a:r>
              <a:rPr lang="de-DE" dirty="0"/>
              <a:t>Welche Zellen </a:t>
            </a:r>
            <a:r>
              <a:rPr lang="de-DE" dirty="0" err="1"/>
              <a:t>eingefrohren</a:t>
            </a:r>
            <a:r>
              <a:rPr lang="de-DE" dirty="0"/>
              <a:t> müssen</a:t>
            </a:r>
          </a:p>
          <a:p>
            <a:r>
              <a:rPr lang="de-DE" dirty="0"/>
              <a:t>Ich muss es im Gedächtnis behalten</a:t>
            </a:r>
          </a:p>
          <a:p>
            <a:r>
              <a:rPr lang="de-DE" dirty="0"/>
              <a:t>Wie die Zellen benannt waren</a:t>
            </a:r>
          </a:p>
          <a:p>
            <a:endParaRPr lang="de-DE" dirty="0"/>
          </a:p>
          <a:p>
            <a:r>
              <a:rPr lang="de-DE" dirty="0"/>
              <a:t>Jetzt muss ich also alles was wie Spaltenkopf aussieht einfrieren</a:t>
            </a:r>
          </a:p>
          <a:p>
            <a:r>
              <a:rPr lang="de-DE" dirty="0"/>
              <a:t>Aber dabei muss ich jedes mal darauf achten,</a:t>
            </a:r>
          </a:p>
          <a:p>
            <a:r>
              <a:rPr lang="de-DE" dirty="0"/>
              <a:t>dass ich nicht ausversehen „Betriebe“ oder „Tiere“ auswähle,</a:t>
            </a:r>
          </a:p>
          <a:p>
            <a:r>
              <a:rPr lang="de-DE" dirty="0"/>
              <a:t>denn diese sollen sich ja mitbewegen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A562C-CF5F-498A-A34C-F7FA9804374D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817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Mal werden die Daten im klassischen Format geliefert.</a:t>
            </a:r>
          </a:p>
          <a:p>
            <a:r>
              <a:rPr lang="de-DE" dirty="0"/>
              <a:t>Die Merkmale sind nebeneinander aufgelistet.</a:t>
            </a:r>
          </a:p>
          <a:p>
            <a:r>
              <a:rPr lang="de-DE" dirty="0"/>
              <a:t>Das sogenannte Wide Format oder </a:t>
            </a:r>
            <a:r>
              <a:rPr lang="de-DE" dirty="0" err="1"/>
              <a:t>Ungestapeltes</a:t>
            </a:r>
            <a:r>
              <a:rPr lang="de-DE" dirty="0"/>
              <a:t> Format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76CF-ECD2-42D5-BC9E-DE84C1ED6E1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005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Andere Daten sind dagegen im gestapelten Format oder Long Format angeboten.</a:t>
            </a:r>
          </a:p>
          <a:p>
            <a:r>
              <a:rPr lang="de-DE" dirty="0"/>
              <a:t>Dort sind die Merkmale übereinander gestapelt.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76CF-ECD2-42D5-BC9E-DE84C1ED6E1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0740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Aber viel häufiger liegen die Daten in einem Mischformat aus Wide Format und Long Format vor</a:t>
            </a:r>
          </a:p>
          <a:p>
            <a:endParaRPr lang="de-DE" dirty="0"/>
          </a:p>
          <a:p>
            <a:r>
              <a:rPr lang="de-DE" dirty="0"/>
              <a:t>Und das Mal mit 4 übereinander gestapelten Merkmalen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76CF-ECD2-42D5-BC9E-DE84C1ED6E1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7214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Mal mit 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76CF-ECD2-42D5-BC9E-DE84C1ED6E1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579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 Mal mit zwei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76CF-ECD2-42D5-BC9E-DE84C1ED6E1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088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78748" y="2009325"/>
            <a:ext cx="8408423" cy="496961"/>
          </a:xfrm>
        </p:spPr>
        <p:txBody>
          <a:bodyPr lIns="109728"/>
          <a:lstStyle>
            <a:lvl1pPr>
              <a:lnSpc>
                <a:spcPct val="100000"/>
              </a:lnSpc>
              <a:spcAft>
                <a:spcPts val="0"/>
              </a:spcAft>
              <a:defRPr sz="3400" baseline="0"/>
            </a:lvl1pPr>
          </a:lstStyle>
          <a:p>
            <a:r>
              <a:rPr lang="de-DE" sz="3400" dirty="0">
                <a:solidFill>
                  <a:schemeClr val="tx2"/>
                </a:solidFill>
                <a:latin typeface="Calibri" pitchFamily="34" charset="0"/>
              </a:rPr>
              <a:t>Untertitel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75577" y="1508535"/>
            <a:ext cx="8408423" cy="552314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3400" b="1" kern="1200" dirty="0" smtClean="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Titel des Vortrags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360000" y="3456000"/>
            <a:ext cx="8424000" cy="340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360000" y="6156000"/>
            <a:ext cx="2808000" cy="70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 userDrawn="1"/>
        </p:nvSpPr>
        <p:spPr>
          <a:xfrm>
            <a:off x="3168000" y="6156000"/>
            <a:ext cx="2808000" cy="70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5976000" y="6156000"/>
            <a:ext cx="2808000" cy="70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3"/>
          </p:nvPr>
        </p:nvSpPr>
        <p:spPr>
          <a:xfrm>
            <a:off x="3168000" y="3456000"/>
            <a:ext cx="5616575" cy="2700000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25" name="Picture 2" descr="C:\Dokumente und Einstellungen\Eva2\Desktop\THUENEN\THUENEN_Markenzeichen\Screen\THUENEN_Web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8000" y="162000"/>
            <a:ext cx="2304256" cy="921703"/>
          </a:xfrm>
          <a:prstGeom prst="rect">
            <a:avLst/>
          </a:prstGeom>
          <a:noFill/>
        </p:spPr>
      </p:pic>
      <p:sp>
        <p:nvSpPr>
          <p:cNvPr id="14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6436" y="2708920"/>
            <a:ext cx="8397564" cy="26987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1600" b="1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Alexander Aue, Andrea Ackermann, Norbert Röder 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385029" y="2996952"/>
            <a:ext cx="8398971" cy="26987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r>
              <a:rPr lang="de-DE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rPr>
              <a:t>Thünen-Institut für Lebensverhältnisse in ländlichen Räumen</a:t>
            </a: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519462" y="6261062"/>
            <a:ext cx="2441575" cy="538162"/>
          </a:xfrm>
        </p:spPr>
        <p:txBody>
          <a:bodyPr/>
          <a:lstStyle>
            <a:lvl1pPr marL="0" algn="l" defTabSz="914400" rtl="0" eaLnBrk="1" latinLnBrk="0" hangingPunct="1">
              <a:lnSpc>
                <a:spcPts val="1680"/>
              </a:lnSpc>
              <a:spcAft>
                <a:spcPts val="300"/>
              </a:spcAft>
              <a:defRPr lang="de-DE" sz="1400" b="1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/>
            <a:r>
              <a:rPr lang="de-DE" dirty="0"/>
              <a:t>Merseburg</a:t>
            </a:r>
          </a:p>
          <a:p>
            <a:pPr marL="0" lvl="0" algn="l" defTabSz="914400" rtl="0" eaLnBrk="1" latinLnBrk="0" hangingPunct="1"/>
            <a:r>
              <a:rPr lang="de-DE" dirty="0"/>
              <a:t>20.06.2025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D0009-2D48-4DBC-BD0C-3E2D95D8D3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0118" b="19787"/>
          <a:stretch/>
        </p:blipFill>
        <p:spPr>
          <a:xfrm>
            <a:off x="360000" y="321697"/>
            <a:ext cx="783841" cy="6568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-19432"/>
            <a:ext cx="9144000" cy="11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0"/>
            <a:ext cx="8424000" cy="97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einzeilig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508124"/>
            <a:ext cx="8388464" cy="4370675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  <a:lvl2pPr marL="432000">
              <a:spcAft>
                <a:spcPts val="600"/>
              </a:spcAft>
              <a:defRPr sz="2400" b="0"/>
            </a:lvl2pPr>
            <a:lvl3pPr marL="648000" indent="-216000">
              <a:buFont typeface="Symbol" pitchFamily="18" charset="2"/>
              <a:buChar char="-"/>
              <a:defRPr/>
            </a:lvl3pPr>
          </a:lstStyle>
          <a:p>
            <a:r>
              <a:rPr lang="de-DE" dirty="0"/>
              <a:t>Dieser Text steht in der ersten Ebene</a:t>
            </a:r>
          </a:p>
          <a:p>
            <a:pPr lvl="1"/>
            <a:r>
              <a:rPr lang="de-DE" dirty="0"/>
              <a:t>Hier kommt der Text für die zweite Ebene</a:t>
            </a:r>
          </a:p>
          <a:p>
            <a:pPr lvl="2"/>
            <a:r>
              <a:rPr lang="de-DE" dirty="0"/>
              <a:t>Und hier Text für Ebene drei</a:t>
            </a:r>
          </a:p>
        </p:txBody>
      </p:sp>
    </p:spTree>
    <p:extLst>
      <p:ext uri="{BB962C8B-B14F-4D97-AF65-F5344CB8AC3E}">
        <p14:creationId xmlns:p14="http://schemas.microsoft.com/office/powerpoint/2010/main" val="247921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orizontal (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-19432"/>
            <a:ext cx="9144000" cy="11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0"/>
            <a:ext cx="8424000" cy="97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einzeilig</a:t>
            </a:r>
          </a:p>
        </p:txBody>
      </p:sp>
      <p:sp>
        <p:nvSpPr>
          <p:cNvPr id="7" name="Bildplatzhalter 8"/>
          <p:cNvSpPr>
            <a:spLocks noGrp="1"/>
          </p:cNvSpPr>
          <p:nvPr>
            <p:ph type="pic" sz="quarter" idx="11"/>
          </p:nvPr>
        </p:nvSpPr>
        <p:spPr>
          <a:xfrm>
            <a:off x="360000" y="1506684"/>
            <a:ext cx="4104000" cy="26784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680000" y="1508124"/>
            <a:ext cx="4104000" cy="4370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4263525"/>
            <a:ext cx="4104000" cy="218008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ts val="1700"/>
              </a:lnSpc>
              <a:spcAft>
                <a:spcPts val="0"/>
              </a:spcAft>
              <a:defRPr sz="1400" baseline="0"/>
            </a:lvl1pPr>
          </a:lstStyle>
          <a:p>
            <a:pPr lvl="0"/>
            <a:r>
              <a:rPr lang="de-DE" dirty="0"/>
              <a:t>Hier kann eine Bildunterschrift stehen</a:t>
            </a:r>
          </a:p>
        </p:txBody>
      </p:sp>
    </p:spTree>
    <p:extLst>
      <p:ext uri="{BB962C8B-B14F-4D97-AF65-F5344CB8AC3E}">
        <p14:creationId xmlns:p14="http://schemas.microsoft.com/office/powerpoint/2010/main" val="2555108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ertikal (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-19432"/>
            <a:ext cx="9144000" cy="11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62000"/>
            <a:ext cx="8424000" cy="486000"/>
          </a:xfrm>
          <a:prstGeom prst="rect">
            <a:avLst/>
          </a:prstGeom>
        </p:spPr>
        <p:txBody>
          <a:bodyPr/>
          <a:lstStyle>
            <a:lvl1pPr>
              <a:defRPr sz="2600" baseline="0"/>
            </a:lvl1pPr>
          </a:lstStyle>
          <a:p>
            <a:r>
              <a:rPr lang="de-DE" dirty="0"/>
              <a:t>Nachhaltig oder überfischt?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522000"/>
            <a:ext cx="8424862" cy="486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500"/>
              </a:lnSpc>
              <a:spcAft>
                <a:spcPts val="0"/>
              </a:spcAft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Hier steht die zweite Zeile der Headline</a:t>
            </a:r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3240000" y="1508124"/>
            <a:ext cx="5544000" cy="437067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Bildplatzhalter 13"/>
          <p:cNvSpPr>
            <a:spLocks noGrp="1"/>
          </p:cNvSpPr>
          <p:nvPr>
            <p:ph type="pic" sz="quarter" idx="13"/>
          </p:nvPr>
        </p:nvSpPr>
        <p:spPr>
          <a:xfrm>
            <a:off x="360000" y="1501840"/>
            <a:ext cx="2667600" cy="3690000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5275125"/>
            <a:ext cx="2667600" cy="720000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spcAft>
                <a:spcPts val="0"/>
              </a:spcAft>
              <a:defRPr sz="1400" baseline="0"/>
            </a:lvl1pPr>
          </a:lstStyle>
          <a:p>
            <a:pPr lvl="0"/>
            <a:r>
              <a:rPr lang="de-DE" dirty="0"/>
              <a:t>Hier kann eine Bildunterschrift stehen</a:t>
            </a:r>
          </a:p>
        </p:txBody>
      </p:sp>
    </p:spTree>
    <p:extLst>
      <p:ext uri="{BB962C8B-B14F-4D97-AF65-F5344CB8AC3E}">
        <p14:creationId xmlns:p14="http://schemas.microsoft.com/office/powerpoint/2010/main" val="2134753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(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-11480"/>
            <a:ext cx="9144000" cy="68731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 userDrawn="1"/>
        </p:nvSpPr>
        <p:spPr>
          <a:xfrm>
            <a:off x="360000" y="3456000"/>
            <a:ext cx="8424000" cy="340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3168000" y="6156000"/>
            <a:ext cx="2808000" cy="70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 userDrawn="1"/>
        </p:nvSpPr>
        <p:spPr>
          <a:xfrm>
            <a:off x="5976000" y="6156000"/>
            <a:ext cx="2808000" cy="702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14"/>
          <p:cNvSpPr>
            <a:spLocks noGrp="1"/>
          </p:cNvSpPr>
          <p:nvPr>
            <p:ph type="pic" sz="quarter" idx="13"/>
          </p:nvPr>
        </p:nvSpPr>
        <p:spPr>
          <a:xfrm>
            <a:off x="3168000" y="3456000"/>
            <a:ext cx="5616575" cy="270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3" name="Textfeld 22"/>
          <p:cNvSpPr txBox="1"/>
          <p:nvPr userDrawn="1"/>
        </p:nvSpPr>
        <p:spPr>
          <a:xfrm>
            <a:off x="539750" y="6275664"/>
            <a:ext cx="2440970" cy="5377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/>
            <a:r>
              <a:rPr lang="de-DE" sz="1400" b="1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Ort</a:t>
            </a:r>
            <a:br>
              <a:rPr lang="de-DE" sz="1400" b="1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</a:br>
            <a:r>
              <a:rPr lang="de-DE" sz="1400" b="1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Datum</a:t>
            </a:r>
          </a:p>
        </p:txBody>
      </p:sp>
      <p:sp>
        <p:nvSpPr>
          <p:cNvPr id="14" name="Textfeld 13"/>
          <p:cNvSpPr txBox="1"/>
          <p:nvPr userDrawn="1"/>
        </p:nvSpPr>
        <p:spPr>
          <a:xfrm>
            <a:off x="385763" y="2731591"/>
            <a:ext cx="8398237" cy="270000"/>
          </a:xfrm>
          <a:prstGeom prst="rect">
            <a:avLst/>
          </a:prstGeom>
          <a:noFill/>
        </p:spPr>
        <p:txBody>
          <a:bodyPr wrap="square" lIns="109728" tIns="0" rIns="0" bIns="0" rtlCol="0">
            <a:noAutofit/>
          </a:bodyPr>
          <a:lstStyle/>
          <a:p>
            <a:r>
              <a:rPr lang="de-DE" sz="1600" b="1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Vorname Nachname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85763" y="2966400"/>
            <a:ext cx="8398237" cy="270000"/>
          </a:xfrm>
          <a:prstGeom prst="rect">
            <a:avLst/>
          </a:prstGeom>
          <a:noFill/>
        </p:spPr>
        <p:txBody>
          <a:bodyPr wrap="square" lIns="109728" tIns="0" rIns="0" bIns="0" rtlCol="0">
            <a:noAutofit/>
          </a:bodyPr>
          <a:lstStyle/>
          <a:p>
            <a:r>
              <a:rPr lang="de-DE" sz="1600" b="0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Thünen-Institut für Lebensverhältnisse in ländlichen Räumen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5763" y="1655329"/>
            <a:ext cx="8398237" cy="576263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3400" b="1" kern="1200" baseline="0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Kapitel 1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3" y="2117697"/>
            <a:ext cx="8398237" cy="55562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3400" kern="120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3492715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 (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Picture 2" descr="C:\Dokumente und Einstellungen\Eva2\Desktop\THUENEN\THUENEN_Markenzeichen\Screen\THUENEN_Web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8000" y="162000"/>
            <a:ext cx="2304256" cy="921703"/>
          </a:xfrm>
          <a:prstGeom prst="rect">
            <a:avLst/>
          </a:prstGeom>
          <a:noFill/>
        </p:spPr>
      </p:pic>
      <p:sp>
        <p:nvSpPr>
          <p:cNvPr id="14" name="Rechteck 13"/>
          <p:cNvSpPr/>
          <p:nvPr userDrawn="1"/>
        </p:nvSpPr>
        <p:spPr>
          <a:xfrm>
            <a:off x="360000" y="3456000"/>
            <a:ext cx="8424000" cy="340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 userDrawn="1"/>
        </p:nvSpPr>
        <p:spPr>
          <a:xfrm>
            <a:off x="360000" y="6156000"/>
            <a:ext cx="2808000" cy="70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21" name="Rechteck 20"/>
          <p:cNvSpPr/>
          <p:nvPr userDrawn="1"/>
        </p:nvSpPr>
        <p:spPr>
          <a:xfrm>
            <a:off x="3168000" y="6156000"/>
            <a:ext cx="2808000" cy="70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 userDrawn="1"/>
        </p:nvSpPr>
        <p:spPr>
          <a:xfrm>
            <a:off x="5976000" y="6156000"/>
            <a:ext cx="2808000" cy="702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78748" y="2009325"/>
            <a:ext cx="8408423" cy="496961"/>
          </a:xfrm>
        </p:spPr>
        <p:txBody>
          <a:bodyPr lIns="109728"/>
          <a:lstStyle>
            <a:lvl1pPr>
              <a:lnSpc>
                <a:spcPct val="100000"/>
              </a:lnSpc>
              <a:spcAft>
                <a:spcPts val="0"/>
              </a:spcAft>
              <a:defRPr sz="3400" baseline="0"/>
            </a:lvl1pPr>
          </a:lstStyle>
          <a:p>
            <a:r>
              <a:rPr lang="de-DE" dirty="0"/>
              <a:t>Hier könnte stehen: Für weitere Informationen</a:t>
            </a:r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75577" y="1508535"/>
            <a:ext cx="8408423" cy="552314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3400" b="1" kern="1200" dirty="0" smtClean="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de-DE" dirty="0"/>
              <a:t>Dies könnte der Abschlusstext sein</a:t>
            </a:r>
          </a:p>
        </p:txBody>
      </p:sp>
      <p:sp>
        <p:nvSpPr>
          <p:cNvPr id="26" name="Bildplatzhalter 14"/>
          <p:cNvSpPr>
            <a:spLocks noGrp="1"/>
          </p:cNvSpPr>
          <p:nvPr>
            <p:ph type="pic" sz="quarter" idx="13"/>
          </p:nvPr>
        </p:nvSpPr>
        <p:spPr>
          <a:xfrm>
            <a:off x="5976000" y="3456000"/>
            <a:ext cx="2808575" cy="270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7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6436" y="2708920"/>
            <a:ext cx="4185564" cy="26987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1600" b="1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vorname.nachname@ti.bund.de</a:t>
            </a:r>
          </a:p>
        </p:txBody>
      </p:sp>
      <p:sp>
        <p:nvSpPr>
          <p:cNvPr id="28" name="Textplatzhalt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385029" y="2996952"/>
            <a:ext cx="8398971" cy="26987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r>
              <a:rPr lang="de-DE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rPr>
              <a:t>Thünen-Institut für Lebensverhältnisse in ländlichen Räumen</a:t>
            </a:r>
          </a:p>
        </p:txBody>
      </p:sp>
      <p:sp>
        <p:nvSpPr>
          <p:cNvPr id="29" name="Textplatzhalt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558064" y="2708920"/>
            <a:ext cx="4185564" cy="26987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1600" b="1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www.ti.bund.de</a:t>
            </a:r>
          </a:p>
        </p:txBody>
      </p:sp>
      <p:sp>
        <p:nvSpPr>
          <p:cNvPr id="30" name="Bildplatzhalter 14"/>
          <p:cNvSpPr>
            <a:spLocks noGrp="1"/>
          </p:cNvSpPr>
          <p:nvPr>
            <p:ph type="pic" sz="quarter" idx="20"/>
          </p:nvPr>
        </p:nvSpPr>
        <p:spPr>
          <a:xfrm>
            <a:off x="3167425" y="3456000"/>
            <a:ext cx="2808575" cy="270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1" name="Bildplatzhalter 14"/>
          <p:cNvSpPr>
            <a:spLocks noGrp="1"/>
          </p:cNvSpPr>
          <p:nvPr>
            <p:ph type="pic" sz="quarter" idx="21"/>
          </p:nvPr>
        </p:nvSpPr>
        <p:spPr>
          <a:xfrm>
            <a:off x="359425" y="3456000"/>
            <a:ext cx="2808575" cy="2700000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3520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5C51A-2FBB-43E1-983E-795143C9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E93B73-C197-4473-81E1-39558B47C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8E3D1-DE33-4E6E-A1F2-3C6E423C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C8E8-9453-42C2-B0FF-59FCD544494C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5A1B9B-D092-4D3C-BE61-211A7BA36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CF7174-CBF2-4996-9466-8C06B1E0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5D9AB-17D3-414A-BCB9-CF84DC7E93F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909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folie (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-54768"/>
            <a:ext cx="9144000" cy="69127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 userDrawn="1"/>
        </p:nvSpPr>
        <p:spPr>
          <a:xfrm>
            <a:off x="360000" y="3456000"/>
            <a:ext cx="8424000" cy="340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360000" y="6156000"/>
            <a:ext cx="2808000" cy="70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5976000" y="6156000"/>
            <a:ext cx="2808000" cy="70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ildplatzhalter 14"/>
          <p:cNvSpPr>
            <a:spLocks noGrp="1"/>
          </p:cNvSpPr>
          <p:nvPr>
            <p:ph type="pic" sz="quarter" idx="13"/>
          </p:nvPr>
        </p:nvSpPr>
        <p:spPr>
          <a:xfrm>
            <a:off x="3168000" y="3456000"/>
            <a:ext cx="5616575" cy="270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1" name="Textfeld 20"/>
          <p:cNvSpPr txBox="1"/>
          <p:nvPr userDrawn="1"/>
        </p:nvSpPr>
        <p:spPr>
          <a:xfrm>
            <a:off x="385763" y="2731591"/>
            <a:ext cx="8398237" cy="270000"/>
          </a:xfrm>
          <a:prstGeom prst="rect">
            <a:avLst/>
          </a:prstGeom>
          <a:noFill/>
        </p:spPr>
        <p:txBody>
          <a:bodyPr wrap="square" lIns="109728" tIns="0" rIns="0" bIns="0" rtlCol="0">
            <a:noAutofit/>
          </a:bodyPr>
          <a:lstStyle/>
          <a:p>
            <a:r>
              <a:rPr lang="de-DE" sz="1600" b="1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Alexander Aue, Andrea Ackermann, Norbert Röder 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385763" y="2966400"/>
            <a:ext cx="8398237" cy="270000"/>
          </a:xfrm>
          <a:prstGeom prst="rect">
            <a:avLst/>
          </a:prstGeom>
          <a:noFill/>
        </p:spPr>
        <p:txBody>
          <a:bodyPr wrap="square" lIns="109728" tIns="0" rIns="0" bIns="0" rtlCol="0">
            <a:noAutofit/>
          </a:bodyPr>
          <a:lstStyle/>
          <a:p>
            <a:r>
              <a:rPr lang="de-DE" sz="1600" b="0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Thünen-Institut für Lebensverhältnisse in ländlichen Räumen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539750" y="6275664"/>
            <a:ext cx="2440970" cy="5377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/>
            <a:r>
              <a:rPr lang="de-DE" sz="1400" b="1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Hohenheim</a:t>
            </a:r>
          </a:p>
          <a:p>
            <a:pPr lvl="0"/>
            <a:r>
              <a:rPr lang="de-DE" sz="1400" b="1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28.02.2024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5763" y="1655329"/>
            <a:ext cx="8398237" cy="576263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3400" b="1" kern="1200" baseline="0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Kapitel 1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3" y="2117697"/>
            <a:ext cx="8398237" cy="55562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3400" kern="120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216012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(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-20320"/>
            <a:ext cx="9144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einzeilig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508124"/>
            <a:ext cx="8388464" cy="4370675"/>
          </a:xfrm>
        </p:spPr>
        <p:txBody>
          <a:bodyPr/>
          <a:lstStyle>
            <a:lvl1pPr>
              <a:lnSpc>
                <a:spcPct val="100000"/>
              </a:lnSpc>
              <a:defRPr sz="2800" b="1"/>
            </a:lvl1pPr>
            <a:lvl2pPr marL="432000">
              <a:lnSpc>
                <a:spcPct val="100000"/>
              </a:lnSpc>
              <a:spcAft>
                <a:spcPts val="600"/>
              </a:spcAft>
              <a:defRPr sz="2400" b="0"/>
            </a:lvl2pPr>
            <a:lvl3pPr marL="648000">
              <a:lnSpc>
                <a:spcPct val="100000"/>
              </a:lnSpc>
              <a:defRPr/>
            </a:lvl3pPr>
          </a:lstStyle>
          <a:p>
            <a:pPr>
              <a:lnSpc>
                <a:spcPct val="100000"/>
              </a:lnSpc>
            </a:pPr>
            <a:r>
              <a:rPr lang="de-DE" dirty="0"/>
              <a:t>Dieser Text steht für die erste Ebene</a:t>
            </a:r>
          </a:p>
          <a:p>
            <a:pPr lvl="1"/>
            <a:r>
              <a:rPr lang="de-DE" dirty="0"/>
              <a:t>Hier der Text für die zweite Ebene</a:t>
            </a:r>
          </a:p>
          <a:p>
            <a:pPr lvl="2"/>
            <a:r>
              <a:rPr lang="de-DE" dirty="0"/>
              <a:t>Und hier der Text für Ebene drei</a:t>
            </a:r>
          </a:p>
        </p:txBody>
      </p:sp>
    </p:spTree>
    <p:extLst>
      <p:ext uri="{BB962C8B-B14F-4D97-AF65-F5344CB8AC3E}">
        <p14:creationId xmlns:p14="http://schemas.microsoft.com/office/powerpoint/2010/main" val="1379235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(blau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360000" y="3456000"/>
            <a:ext cx="8424000" cy="340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15" name="Rechteck 14"/>
          <p:cNvSpPr/>
          <p:nvPr userDrawn="1"/>
        </p:nvSpPr>
        <p:spPr>
          <a:xfrm>
            <a:off x="360000" y="6156000"/>
            <a:ext cx="2808000" cy="70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Picture 2" descr="C:\Dokumente und Einstellungen\Eva2\Desktop\THUENEN\THUENEN_Markenzeichen\Screen\THUENEN_Web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8000" y="162000"/>
            <a:ext cx="2304256" cy="921703"/>
          </a:xfrm>
          <a:prstGeom prst="rect">
            <a:avLst/>
          </a:prstGeom>
          <a:noFill/>
        </p:spPr>
      </p:pic>
      <p:sp>
        <p:nvSpPr>
          <p:cNvPr id="24" name="Bildplatzhalter 14"/>
          <p:cNvSpPr>
            <a:spLocks noGrp="1"/>
          </p:cNvSpPr>
          <p:nvPr>
            <p:ph type="pic" sz="quarter" idx="13"/>
          </p:nvPr>
        </p:nvSpPr>
        <p:spPr>
          <a:xfrm>
            <a:off x="3168000" y="3456000"/>
            <a:ext cx="5616575" cy="2700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20" name="Rechteck 19"/>
          <p:cNvSpPr/>
          <p:nvPr userDrawn="1"/>
        </p:nvSpPr>
        <p:spPr>
          <a:xfrm>
            <a:off x="3168000" y="6156000"/>
            <a:ext cx="2808000" cy="70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 userDrawn="1"/>
        </p:nvSpPr>
        <p:spPr>
          <a:xfrm>
            <a:off x="5976000" y="6156000"/>
            <a:ext cx="2808000" cy="702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platzhalt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519462" y="6261062"/>
            <a:ext cx="2441575" cy="538162"/>
          </a:xfrm>
          <a:prstGeom prst="rect">
            <a:avLst/>
          </a:prstGeom>
        </p:spPr>
        <p:txBody>
          <a:bodyPr/>
          <a:lstStyle>
            <a:lvl1pPr>
              <a:lnSpc>
                <a:spcPts val="1680"/>
              </a:lnSpc>
              <a:spcAft>
                <a:spcPts val="300"/>
              </a:spcAft>
              <a:defRPr lang="de-DE" sz="1400" b="1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/>
            <a:r>
              <a:rPr lang="de-DE" dirty="0"/>
              <a:t>Ort</a:t>
            </a:r>
            <a:br>
              <a:rPr lang="de-DE" dirty="0"/>
            </a:br>
            <a:r>
              <a:rPr lang="de-DE" dirty="0"/>
              <a:t>Datum</a:t>
            </a:r>
          </a:p>
        </p:txBody>
      </p:sp>
      <p:sp>
        <p:nvSpPr>
          <p:cNvPr id="16" name="Textplatzhalt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78748" y="2009325"/>
            <a:ext cx="8408423" cy="496961"/>
          </a:xfrm>
        </p:spPr>
        <p:txBody>
          <a:bodyPr lIns="109728"/>
          <a:lstStyle>
            <a:lvl1pPr>
              <a:lnSpc>
                <a:spcPct val="100000"/>
              </a:lnSpc>
              <a:spcAft>
                <a:spcPts val="0"/>
              </a:spcAft>
              <a:defRPr sz="3400" baseline="0"/>
            </a:lvl1pPr>
          </a:lstStyle>
          <a:p>
            <a:r>
              <a:rPr lang="de-DE" sz="3400" dirty="0">
                <a:solidFill>
                  <a:schemeClr val="tx2"/>
                </a:solidFill>
                <a:latin typeface="Calibri" pitchFamily="34" charset="0"/>
              </a:rPr>
              <a:t>Untertitel</a:t>
            </a:r>
            <a:endParaRPr lang="de-DE" dirty="0"/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75577" y="1508535"/>
            <a:ext cx="8408423" cy="552314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3400" b="1" kern="1200" dirty="0" smtClean="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Titel des Vortrags</a:t>
            </a:r>
          </a:p>
        </p:txBody>
      </p:sp>
      <p:sp>
        <p:nvSpPr>
          <p:cNvPr id="19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6436" y="2708920"/>
            <a:ext cx="8397564" cy="26987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1600" b="1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385029" y="2996952"/>
            <a:ext cx="8398971" cy="26987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r>
              <a:rPr lang="de-DE" sz="1600" b="0" i="0" kern="12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rPr>
              <a:t>Thünen-Institut</a:t>
            </a:r>
            <a:r>
              <a:rPr lang="de-DE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rPr>
              <a:t> für XXX</a:t>
            </a:r>
          </a:p>
        </p:txBody>
      </p:sp>
    </p:spTree>
    <p:extLst>
      <p:ext uri="{BB962C8B-B14F-4D97-AF65-F5344CB8AC3E}">
        <p14:creationId xmlns:p14="http://schemas.microsoft.com/office/powerpoint/2010/main" val="716296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u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-11875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0"/>
            <a:ext cx="8424000" cy="97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einzeilig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508124"/>
            <a:ext cx="8388464" cy="4370675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  <a:lvl2pPr marL="432000">
              <a:spcAft>
                <a:spcPts val="600"/>
              </a:spcAft>
              <a:defRPr sz="2400" b="0"/>
            </a:lvl2pPr>
            <a:lvl3pPr marL="648000" indent="-216000">
              <a:buFont typeface="Symbol" pitchFamily="18" charset="2"/>
              <a:buChar char="-"/>
              <a:defRPr/>
            </a:lvl3pPr>
          </a:lstStyle>
          <a:p>
            <a:r>
              <a:rPr lang="de-DE" dirty="0"/>
              <a:t>Dieser Text steht in der ersten Ebene</a:t>
            </a:r>
          </a:p>
          <a:p>
            <a:pPr lvl="1"/>
            <a:r>
              <a:rPr lang="de-DE" dirty="0"/>
              <a:t>Hier kommt der Text für die zweite Ebene</a:t>
            </a:r>
          </a:p>
          <a:p>
            <a:pPr lvl="2"/>
            <a:r>
              <a:rPr lang="de-DE" dirty="0"/>
              <a:t>Und hier Text für Ebene drei</a:t>
            </a:r>
          </a:p>
        </p:txBody>
      </p:sp>
    </p:spTree>
    <p:extLst>
      <p:ext uri="{BB962C8B-B14F-4D97-AF65-F5344CB8AC3E}">
        <p14:creationId xmlns:p14="http://schemas.microsoft.com/office/powerpoint/2010/main" val="1513234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-20320"/>
            <a:ext cx="9144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einzeilig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508124"/>
            <a:ext cx="8388464" cy="4370675"/>
          </a:xfrm>
        </p:spPr>
        <p:txBody>
          <a:bodyPr/>
          <a:lstStyle>
            <a:lvl1pPr>
              <a:lnSpc>
                <a:spcPct val="100000"/>
              </a:lnSpc>
              <a:defRPr sz="2800" b="1"/>
            </a:lvl1pPr>
            <a:lvl2pPr marL="432000">
              <a:lnSpc>
                <a:spcPct val="100000"/>
              </a:lnSpc>
              <a:spcAft>
                <a:spcPts val="600"/>
              </a:spcAft>
              <a:defRPr sz="2400" b="0"/>
            </a:lvl2pPr>
            <a:lvl3pPr marL="648000">
              <a:lnSpc>
                <a:spcPct val="100000"/>
              </a:lnSpc>
              <a:defRPr/>
            </a:lvl3pPr>
          </a:lstStyle>
          <a:p>
            <a:pPr>
              <a:lnSpc>
                <a:spcPct val="100000"/>
              </a:lnSpc>
            </a:pPr>
            <a:r>
              <a:rPr lang="de-DE" dirty="0"/>
              <a:t>Dieser Text steht für die erste Ebene</a:t>
            </a:r>
          </a:p>
          <a:p>
            <a:pPr lvl="1"/>
            <a:r>
              <a:rPr lang="de-DE" dirty="0"/>
              <a:t>Hier der Text für die zweite Ebene</a:t>
            </a:r>
          </a:p>
          <a:p>
            <a:pPr lvl="2"/>
            <a:r>
              <a:rPr lang="de-DE" dirty="0"/>
              <a:t>Und hier der Text für Ebene drei</a:t>
            </a:r>
          </a:p>
        </p:txBody>
      </p:sp>
    </p:spTree>
    <p:extLst>
      <p:ext uri="{BB962C8B-B14F-4D97-AF65-F5344CB8AC3E}">
        <p14:creationId xmlns:p14="http://schemas.microsoft.com/office/powerpoint/2010/main" val="541945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orizontal (blau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-11875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0"/>
            <a:ext cx="8424000" cy="97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einzeilig</a:t>
            </a:r>
          </a:p>
        </p:txBody>
      </p:sp>
      <p:sp>
        <p:nvSpPr>
          <p:cNvPr id="7" name="Bildplatzhalter 8"/>
          <p:cNvSpPr>
            <a:spLocks noGrp="1"/>
          </p:cNvSpPr>
          <p:nvPr>
            <p:ph type="pic" sz="quarter" idx="11"/>
          </p:nvPr>
        </p:nvSpPr>
        <p:spPr>
          <a:xfrm>
            <a:off x="360000" y="1512000"/>
            <a:ext cx="4104000" cy="26784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680000" y="1508124"/>
            <a:ext cx="4104000" cy="4370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4263525"/>
            <a:ext cx="4104000" cy="218008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ts val="1700"/>
              </a:lnSpc>
              <a:spcAft>
                <a:spcPts val="0"/>
              </a:spcAft>
              <a:defRPr sz="1400" baseline="0"/>
            </a:lvl1pPr>
          </a:lstStyle>
          <a:p>
            <a:pPr lvl="0"/>
            <a:r>
              <a:rPr lang="de-DE" dirty="0"/>
              <a:t>Hier kann eine Bildunterschrift stehen</a:t>
            </a:r>
          </a:p>
        </p:txBody>
      </p:sp>
    </p:spTree>
    <p:extLst>
      <p:ext uri="{BB962C8B-B14F-4D97-AF65-F5344CB8AC3E}">
        <p14:creationId xmlns:p14="http://schemas.microsoft.com/office/powerpoint/2010/main" val="3113553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ertikal (blau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-11875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62000"/>
            <a:ext cx="8424000" cy="486000"/>
          </a:xfrm>
          <a:prstGeom prst="rect">
            <a:avLst/>
          </a:prstGeom>
        </p:spPr>
        <p:txBody>
          <a:bodyPr/>
          <a:lstStyle>
            <a:lvl1pPr>
              <a:defRPr sz="2600" baseline="0"/>
            </a:lvl1pPr>
          </a:lstStyle>
          <a:p>
            <a:r>
              <a:rPr lang="de-DE" dirty="0"/>
              <a:t>Nachhaltig oder überfischt?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522000"/>
            <a:ext cx="8424862" cy="486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500"/>
              </a:lnSpc>
              <a:spcAft>
                <a:spcPts val="0"/>
              </a:spcAft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Hier steht die zweite Zeile der Headline</a:t>
            </a:r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3240000" y="1508124"/>
            <a:ext cx="5544000" cy="437067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Bildplatzhalter 13"/>
          <p:cNvSpPr>
            <a:spLocks noGrp="1"/>
          </p:cNvSpPr>
          <p:nvPr>
            <p:ph type="pic" sz="quarter" idx="13"/>
          </p:nvPr>
        </p:nvSpPr>
        <p:spPr>
          <a:xfrm>
            <a:off x="360000" y="1508124"/>
            <a:ext cx="2667600" cy="3693875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5275125"/>
            <a:ext cx="2667600" cy="720000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spcAft>
                <a:spcPts val="0"/>
              </a:spcAft>
              <a:defRPr sz="1400" baseline="0"/>
            </a:lvl1pPr>
          </a:lstStyle>
          <a:p>
            <a:pPr lvl="0"/>
            <a:r>
              <a:rPr lang="de-DE" dirty="0"/>
              <a:t>Hier kann eine Bildunterschrift stehen</a:t>
            </a:r>
          </a:p>
        </p:txBody>
      </p:sp>
    </p:spTree>
    <p:extLst>
      <p:ext uri="{BB962C8B-B14F-4D97-AF65-F5344CB8AC3E}">
        <p14:creationId xmlns:p14="http://schemas.microsoft.com/office/powerpoint/2010/main" val="2229530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(blau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-23750"/>
            <a:ext cx="9144000" cy="688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360000" y="3456000"/>
            <a:ext cx="8424000" cy="340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360000" y="6156000"/>
            <a:ext cx="2808000" cy="70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 userDrawn="1"/>
        </p:nvSpPr>
        <p:spPr>
          <a:xfrm>
            <a:off x="3168000" y="6156000"/>
            <a:ext cx="2808000" cy="70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 userDrawn="1"/>
        </p:nvSpPr>
        <p:spPr>
          <a:xfrm>
            <a:off x="5976000" y="6156000"/>
            <a:ext cx="2808000" cy="70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14"/>
          <p:cNvSpPr>
            <a:spLocks noGrp="1"/>
          </p:cNvSpPr>
          <p:nvPr>
            <p:ph type="pic" sz="quarter" idx="13"/>
          </p:nvPr>
        </p:nvSpPr>
        <p:spPr>
          <a:xfrm>
            <a:off x="3168000" y="3456000"/>
            <a:ext cx="5616575" cy="270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5" name="Textfeld 24"/>
          <p:cNvSpPr txBox="1"/>
          <p:nvPr userDrawn="1"/>
        </p:nvSpPr>
        <p:spPr>
          <a:xfrm>
            <a:off x="539750" y="6275664"/>
            <a:ext cx="2440970" cy="5377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/>
            <a:r>
              <a:rPr lang="de-DE" sz="1400" b="1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Ort</a:t>
            </a:r>
            <a:br>
              <a:rPr lang="de-DE" sz="1400" b="1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</a:br>
            <a:r>
              <a:rPr lang="de-DE" sz="1400" b="1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Datum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385763" y="2731591"/>
            <a:ext cx="8398237" cy="270000"/>
          </a:xfrm>
          <a:prstGeom prst="rect">
            <a:avLst/>
          </a:prstGeom>
          <a:noFill/>
        </p:spPr>
        <p:txBody>
          <a:bodyPr wrap="square" lIns="109728" tIns="0" rIns="0" bIns="0" rtlCol="0">
            <a:noAutofit/>
          </a:bodyPr>
          <a:lstStyle/>
          <a:p>
            <a:r>
              <a:rPr lang="de-DE" sz="1600" b="1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Vorname Nachname</a:t>
            </a:r>
          </a:p>
        </p:txBody>
      </p:sp>
      <p:sp>
        <p:nvSpPr>
          <p:cNvPr id="15" name="Textfeld 14"/>
          <p:cNvSpPr txBox="1"/>
          <p:nvPr userDrawn="1"/>
        </p:nvSpPr>
        <p:spPr>
          <a:xfrm>
            <a:off x="385763" y="2966400"/>
            <a:ext cx="8398237" cy="270000"/>
          </a:xfrm>
          <a:prstGeom prst="rect">
            <a:avLst/>
          </a:prstGeom>
          <a:noFill/>
        </p:spPr>
        <p:txBody>
          <a:bodyPr wrap="square" lIns="109728" tIns="0" rIns="0" bIns="0" rtlCol="0">
            <a:noAutofit/>
          </a:bodyPr>
          <a:lstStyle/>
          <a:p>
            <a:r>
              <a:rPr lang="de-DE" sz="1600" b="0" i="0" kern="1200" baseline="0" dirty="0" err="1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Thünen</a:t>
            </a:r>
            <a:r>
              <a:rPr lang="de-DE" sz="1600" b="0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-Institut für XXX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5763" y="1655329"/>
            <a:ext cx="8398237" cy="576263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3400" b="1" kern="1200" baseline="0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Kapitel 1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3" y="2117697"/>
            <a:ext cx="8398237" cy="55562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3400" kern="120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18409328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 (blau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360000" y="3456000"/>
            <a:ext cx="8424000" cy="340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15" name="Rechteck 14"/>
          <p:cNvSpPr/>
          <p:nvPr userDrawn="1"/>
        </p:nvSpPr>
        <p:spPr>
          <a:xfrm>
            <a:off x="360000" y="6156000"/>
            <a:ext cx="2808000" cy="70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Picture 2" descr="C:\Dokumente und Einstellungen\Eva2\Desktop\THUENEN\THUENEN_Markenzeichen\Screen\THUENEN_Web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8000" y="162000"/>
            <a:ext cx="2304256" cy="921703"/>
          </a:xfrm>
          <a:prstGeom prst="rect">
            <a:avLst/>
          </a:prstGeom>
          <a:noFill/>
        </p:spPr>
      </p:pic>
      <p:sp>
        <p:nvSpPr>
          <p:cNvPr id="20" name="Rechteck 19"/>
          <p:cNvSpPr/>
          <p:nvPr userDrawn="1"/>
        </p:nvSpPr>
        <p:spPr>
          <a:xfrm>
            <a:off x="3168000" y="6156000"/>
            <a:ext cx="2808000" cy="70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 userDrawn="1"/>
        </p:nvSpPr>
        <p:spPr>
          <a:xfrm>
            <a:off x="5976000" y="6156000"/>
            <a:ext cx="2808000" cy="702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78748" y="2009325"/>
            <a:ext cx="8408423" cy="496961"/>
          </a:xfrm>
        </p:spPr>
        <p:txBody>
          <a:bodyPr lIns="109728"/>
          <a:lstStyle>
            <a:lvl1pPr>
              <a:lnSpc>
                <a:spcPct val="100000"/>
              </a:lnSpc>
              <a:spcAft>
                <a:spcPts val="0"/>
              </a:spcAft>
              <a:defRPr sz="3400" baseline="0"/>
            </a:lvl1pPr>
          </a:lstStyle>
          <a:p>
            <a:r>
              <a:rPr lang="de-DE" dirty="0"/>
              <a:t>Hier könnte stehen: Für weitere Informationen</a:t>
            </a:r>
          </a:p>
        </p:txBody>
      </p:sp>
      <p:sp>
        <p:nvSpPr>
          <p:cNvPr id="21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75577" y="1508535"/>
            <a:ext cx="8408423" cy="552314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3400" b="1" kern="1200" dirty="0" smtClean="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de-DE" dirty="0"/>
              <a:t>Dies könnte der Abschlusstext sein</a:t>
            </a:r>
          </a:p>
        </p:txBody>
      </p:sp>
      <p:sp>
        <p:nvSpPr>
          <p:cNvPr id="22" name="Bildplatzhalter 14"/>
          <p:cNvSpPr>
            <a:spLocks noGrp="1"/>
          </p:cNvSpPr>
          <p:nvPr>
            <p:ph type="pic" sz="quarter" idx="13"/>
          </p:nvPr>
        </p:nvSpPr>
        <p:spPr>
          <a:xfrm>
            <a:off x="5976000" y="3456000"/>
            <a:ext cx="2808575" cy="270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7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6436" y="2708920"/>
            <a:ext cx="4185564" cy="26987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1600" b="1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vorname.nachname@ti.bund.de</a:t>
            </a:r>
          </a:p>
        </p:txBody>
      </p:sp>
      <p:sp>
        <p:nvSpPr>
          <p:cNvPr id="29" name="Textplatzhalt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385029" y="2996952"/>
            <a:ext cx="8398971" cy="26987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r>
              <a:rPr lang="de-DE" sz="1600" b="0" i="0" kern="12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rPr>
              <a:t>Thünen-Institut</a:t>
            </a:r>
            <a:r>
              <a:rPr lang="de-DE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rPr>
              <a:t> für XXX</a:t>
            </a:r>
          </a:p>
        </p:txBody>
      </p:sp>
      <p:sp>
        <p:nvSpPr>
          <p:cNvPr id="30" name="Textplatzhalt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558064" y="2708920"/>
            <a:ext cx="4185564" cy="26987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1600" b="1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www.ti.bund.de</a:t>
            </a:r>
          </a:p>
        </p:txBody>
      </p:sp>
      <p:sp>
        <p:nvSpPr>
          <p:cNvPr id="31" name="Bildplatzhalter 14"/>
          <p:cNvSpPr>
            <a:spLocks noGrp="1"/>
          </p:cNvSpPr>
          <p:nvPr>
            <p:ph type="pic" sz="quarter" idx="20"/>
          </p:nvPr>
        </p:nvSpPr>
        <p:spPr>
          <a:xfrm>
            <a:off x="3167425" y="3456000"/>
            <a:ext cx="2808575" cy="270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2" name="Bildplatzhalter 14"/>
          <p:cNvSpPr>
            <a:spLocks noGrp="1"/>
          </p:cNvSpPr>
          <p:nvPr>
            <p:ph type="pic" sz="quarter" idx="21"/>
          </p:nvPr>
        </p:nvSpPr>
        <p:spPr>
          <a:xfrm>
            <a:off x="359425" y="3456000"/>
            <a:ext cx="2808575" cy="2700000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96831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(ro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360000" y="3456000"/>
            <a:ext cx="8424000" cy="340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15" name="Rechteck 14"/>
          <p:cNvSpPr/>
          <p:nvPr userDrawn="1"/>
        </p:nvSpPr>
        <p:spPr>
          <a:xfrm>
            <a:off x="360000" y="6156000"/>
            <a:ext cx="2808000" cy="702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Picture 2" descr="C:\Dokumente und Einstellungen\Eva2\Desktop\THUENEN\THUENEN_Markenzeichen\Screen\THUENEN_Web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8000" y="162000"/>
            <a:ext cx="2304256" cy="921703"/>
          </a:xfrm>
          <a:prstGeom prst="rect">
            <a:avLst/>
          </a:prstGeom>
          <a:noFill/>
        </p:spPr>
      </p:pic>
      <p:sp>
        <p:nvSpPr>
          <p:cNvPr id="24" name="Bildplatzhalter 14"/>
          <p:cNvSpPr>
            <a:spLocks noGrp="1"/>
          </p:cNvSpPr>
          <p:nvPr>
            <p:ph type="pic" sz="quarter" idx="13"/>
          </p:nvPr>
        </p:nvSpPr>
        <p:spPr>
          <a:xfrm>
            <a:off x="3168000" y="3456000"/>
            <a:ext cx="5616575" cy="2700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20" name="Rechteck 19"/>
          <p:cNvSpPr/>
          <p:nvPr userDrawn="1"/>
        </p:nvSpPr>
        <p:spPr>
          <a:xfrm>
            <a:off x="3168000" y="6156000"/>
            <a:ext cx="2808000" cy="702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 userDrawn="1"/>
        </p:nvSpPr>
        <p:spPr>
          <a:xfrm>
            <a:off x="5976000" y="6156000"/>
            <a:ext cx="2808000" cy="70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platzhalt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519462" y="6261062"/>
            <a:ext cx="2441575" cy="538162"/>
          </a:xfrm>
          <a:prstGeom prst="rect">
            <a:avLst/>
          </a:prstGeom>
        </p:spPr>
        <p:txBody>
          <a:bodyPr/>
          <a:lstStyle>
            <a:lvl1pPr>
              <a:lnSpc>
                <a:spcPts val="1680"/>
              </a:lnSpc>
              <a:spcAft>
                <a:spcPts val="300"/>
              </a:spcAft>
              <a:defRPr lang="de-DE" sz="1400" b="1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/>
            <a:r>
              <a:rPr lang="de-DE" dirty="0"/>
              <a:t>Ort</a:t>
            </a:r>
            <a:br>
              <a:rPr lang="de-DE" dirty="0"/>
            </a:br>
            <a:r>
              <a:rPr lang="de-DE" dirty="0"/>
              <a:t>Datum</a:t>
            </a:r>
          </a:p>
        </p:txBody>
      </p:sp>
      <p:sp>
        <p:nvSpPr>
          <p:cNvPr id="16" name="Textplatzhalt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78748" y="2009325"/>
            <a:ext cx="8408423" cy="496961"/>
          </a:xfrm>
        </p:spPr>
        <p:txBody>
          <a:bodyPr lIns="109728"/>
          <a:lstStyle>
            <a:lvl1pPr>
              <a:lnSpc>
                <a:spcPct val="100000"/>
              </a:lnSpc>
              <a:spcAft>
                <a:spcPts val="0"/>
              </a:spcAft>
              <a:defRPr sz="3400" baseline="0"/>
            </a:lvl1pPr>
          </a:lstStyle>
          <a:p>
            <a:r>
              <a:rPr lang="de-DE" sz="3400" dirty="0">
                <a:solidFill>
                  <a:schemeClr val="tx2"/>
                </a:solidFill>
                <a:latin typeface="Calibri" pitchFamily="34" charset="0"/>
              </a:rPr>
              <a:t>Untertitel</a:t>
            </a:r>
            <a:endParaRPr lang="de-DE" dirty="0"/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75577" y="1508535"/>
            <a:ext cx="8408423" cy="552314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3400" b="1" kern="1200" dirty="0" smtClean="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Titel des Vortrags</a:t>
            </a:r>
          </a:p>
        </p:txBody>
      </p:sp>
      <p:sp>
        <p:nvSpPr>
          <p:cNvPr id="19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6436" y="2708920"/>
            <a:ext cx="8397564" cy="26987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1600" b="1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385029" y="2996952"/>
            <a:ext cx="8398971" cy="26987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r>
              <a:rPr lang="de-DE" sz="1600" b="0" i="0" kern="12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rPr>
              <a:t>Thünen-Institut</a:t>
            </a:r>
            <a:r>
              <a:rPr lang="de-DE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rPr>
              <a:t> für XXX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3E4F6C8-AE70-45FA-A84C-CD56A538C2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00" y="219600"/>
            <a:ext cx="2273118" cy="77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315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o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-11875"/>
            <a:ext cx="9144000" cy="11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0"/>
            <a:ext cx="8424000" cy="97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einzeilig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508124"/>
            <a:ext cx="8388464" cy="4370675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  <a:lvl2pPr marL="432000">
              <a:spcAft>
                <a:spcPts val="600"/>
              </a:spcAft>
              <a:defRPr sz="2400" b="0"/>
            </a:lvl2pPr>
            <a:lvl3pPr marL="648000" indent="-216000">
              <a:buFont typeface="Symbol" pitchFamily="18" charset="2"/>
              <a:buChar char="-"/>
              <a:defRPr/>
            </a:lvl3pPr>
          </a:lstStyle>
          <a:p>
            <a:r>
              <a:rPr lang="de-DE" dirty="0"/>
              <a:t>Dieser Text steht in der ersten Ebene</a:t>
            </a:r>
          </a:p>
          <a:p>
            <a:pPr lvl="1"/>
            <a:r>
              <a:rPr lang="de-DE" dirty="0"/>
              <a:t>Hier kommt der Text für die zweite Ebene</a:t>
            </a:r>
          </a:p>
          <a:p>
            <a:pPr lvl="2"/>
            <a:r>
              <a:rPr lang="de-DE" dirty="0"/>
              <a:t>Und hier Text für Ebene drei</a:t>
            </a:r>
          </a:p>
        </p:txBody>
      </p:sp>
    </p:spTree>
    <p:extLst>
      <p:ext uri="{BB962C8B-B14F-4D97-AF65-F5344CB8AC3E}">
        <p14:creationId xmlns:p14="http://schemas.microsoft.com/office/powerpoint/2010/main" val="425951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orizontal (ro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-11875"/>
            <a:ext cx="9144000" cy="11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0"/>
            <a:ext cx="8424000" cy="97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einzeilig</a:t>
            </a:r>
          </a:p>
        </p:txBody>
      </p:sp>
      <p:sp>
        <p:nvSpPr>
          <p:cNvPr id="7" name="Bildplatzhalter 8"/>
          <p:cNvSpPr>
            <a:spLocks noGrp="1"/>
          </p:cNvSpPr>
          <p:nvPr>
            <p:ph type="pic" sz="quarter" idx="11"/>
          </p:nvPr>
        </p:nvSpPr>
        <p:spPr>
          <a:xfrm>
            <a:off x="360000" y="1512000"/>
            <a:ext cx="4104000" cy="26784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680000" y="1508124"/>
            <a:ext cx="4104000" cy="4370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4263525"/>
            <a:ext cx="4104000" cy="218008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ts val="1700"/>
              </a:lnSpc>
              <a:spcAft>
                <a:spcPts val="0"/>
              </a:spcAft>
              <a:defRPr sz="1400" baseline="0"/>
            </a:lvl1pPr>
          </a:lstStyle>
          <a:p>
            <a:pPr lvl="0"/>
            <a:r>
              <a:rPr lang="de-DE" dirty="0"/>
              <a:t>Hier kann eine Bildunterschrift stehen</a:t>
            </a:r>
          </a:p>
        </p:txBody>
      </p:sp>
    </p:spTree>
    <p:extLst>
      <p:ext uri="{BB962C8B-B14F-4D97-AF65-F5344CB8AC3E}">
        <p14:creationId xmlns:p14="http://schemas.microsoft.com/office/powerpoint/2010/main" val="34896707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ertikal (ro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-11875"/>
            <a:ext cx="9144000" cy="11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62000"/>
            <a:ext cx="8424000" cy="486000"/>
          </a:xfrm>
          <a:prstGeom prst="rect">
            <a:avLst/>
          </a:prstGeom>
        </p:spPr>
        <p:txBody>
          <a:bodyPr/>
          <a:lstStyle>
            <a:lvl1pPr>
              <a:defRPr sz="2600" baseline="0"/>
            </a:lvl1pPr>
          </a:lstStyle>
          <a:p>
            <a:r>
              <a:rPr lang="de-DE" dirty="0"/>
              <a:t>Nachhaltig oder überfischt?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522000"/>
            <a:ext cx="8424862" cy="486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500"/>
              </a:lnSpc>
              <a:spcAft>
                <a:spcPts val="0"/>
              </a:spcAft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Hier steht die zweite Zeile der Headline</a:t>
            </a:r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3240000" y="1508124"/>
            <a:ext cx="5544000" cy="437067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Bildplatzhalter 13"/>
          <p:cNvSpPr>
            <a:spLocks noGrp="1"/>
          </p:cNvSpPr>
          <p:nvPr>
            <p:ph type="pic" sz="quarter" idx="13"/>
          </p:nvPr>
        </p:nvSpPr>
        <p:spPr>
          <a:xfrm>
            <a:off x="360000" y="1512000"/>
            <a:ext cx="2667600" cy="3690000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5275125"/>
            <a:ext cx="2667600" cy="720000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spcAft>
                <a:spcPts val="0"/>
              </a:spcAft>
              <a:defRPr sz="1400" baseline="0"/>
            </a:lvl1pPr>
          </a:lstStyle>
          <a:p>
            <a:pPr lvl="0"/>
            <a:r>
              <a:rPr lang="de-DE" dirty="0"/>
              <a:t>Hier kann eine Bildunterschrift stehen</a:t>
            </a:r>
          </a:p>
        </p:txBody>
      </p:sp>
    </p:spTree>
    <p:extLst>
      <p:ext uri="{BB962C8B-B14F-4D97-AF65-F5344CB8AC3E}">
        <p14:creationId xmlns:p14="http://schemas.microsoft.com/office/powerpoint/2010/main" val="4240642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(ro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-23750"/>
            <a:ext cx="9144000" cy="691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360000" y="3456000"/>
            <a:ext cx="8424000" cy="340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360000" y="6156000"/>
            <a:ext cx="2808000" cy="702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 userDrawn="1"/>
        </p:nvSpPr>
        <p:spPr>
          <a:xfrm>
            <a:off x="3168000" y="6156000"/>
            <a:ext cx="2808000" cy="70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 userDrawn="1"/>
        </p:nvSpPr>
        <p:spPr>
          <a:xfrm>
            <a:off x="5976000" y="6156000"/>
            <a:ext cx="2808000" cy="70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14"/>
          <p:cNvSpPr>
            <a:spLocks noGrp="1"/>
          </p:cNvSpPr>
          <p:nvPr>
            <p:ph type="pic" sz="quarter" idx="13"/>
          </p:nvPr>
        </p:nvSpPr>
        <p:spPr>
          <a:xfrm>
            <a:off x="3168000" y="3456000"/>
            <a:ext cx="5616575" cy="270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5" name="Textfeld 24"/>
          <p:cNvSpPr txBox="1"/>
          <p:nvPr userDrawn="1"/>
        </p:nvSpPr>
        <p:spPr>
          <a:xfrm>
            <a:off x="539750" y="6275664"/>
            <a:ext cx="2440970" cy="5377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/>
            <a:r>
              <a:rPr lang="de-DE" sz="1400" b="1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Ort</a:t>
            </a:r>
            <a:br>
              <a:rPr lang="de-DE" sz="1400" b="1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</a:br>
            <a:r>
              <a:rPr lang="de-DE" sz="1400" b="1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Datum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385763" y="2731591"/>
            <a:ext cx="8398237" cy="270000"/>
          </a:xfrm>
          <a:prstGeom prst="rect">
            <a:avLst/>
          </a:prstGeom>
          <a:noFill/>
        </p:spPr>
        <p:txBody>
          <a:bodyPr wrap="square" lIns="109728" tIns="0" rIns="0" bIns="0" rtlCol="0">
            <a:noAutofit/>
          </a:bodyPr>
          <a:lstStyle/>
          <a:p>
            <a:r>
              <a:rPr lang="de-DE" sz="1600" b="1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Vorname Nachname</a:t>
            </a:r>
          </a:p>
        </p:txBody>
      </p:sp>
      <p:sp>
        <p:nvSpPr>
          <p:cNvPr id="15" name="Textfeld 14"/>
          <p:cNvSpPr txBox="1"/>
          <p:nvPr userDrawn="1"/>
        </p:nvSpPr>
        <p:spPr>
          <a:xfrm>
            <a:off x="385763" y="2966400"/>
            <a:ext cx="8398237" cy="270000"/>
          </a:xfrm>
          <a:prstGeom prst="rect">
            <a:avLst/>
          </a:prstGeom>
          <a:noFill/>
        </p:spPr>
        <p:txBody>
          <a:bodyPr wrap="square" lIns="109728" tIns="0" rIns="0" bIns="0" rtlCol="0">
            <a:noAutofit/>
          </a:bodyPr>
          <a:lstStyle/>
          <a:p>
            <a:r>
              <a:rPr lang="de-DE" sz="1600" b="0" i="0" kern="1200" baseline="0" dirty="0" err="1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Thünen</a:t>
            </a:r>
            <a:r>
              <a:rPr lang="de-DE" sz="1600" b="0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-Institut für XXX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5763" y="1655329"/>
            <a:ext cx="8398237" cy="576263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3400" b="1" kern="1200" baseline="0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Kapitel 1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3" y="2117697"/>
            <a:ext cx="8398237" cy="55562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3400" kern="120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25448916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 (ro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360000" y="3456000"/>
            <a:ext cx="8424000" cy="340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15" name="Rechteck 14"/>
          <p:cNvSpPr/>
          <p:nvPr userDrawn="1"/>
        </p:nvSpPr>
        <p:spPr>
          <a:xfrm>
            <a:off x="360000" y="6156000"/>
            <a:ext cx="2808000" cy="702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Picture 2" descr="C:\Dokumente und Einstellungen\Eva2\Desktop\THUENEN\THUENEN_Markenzeichen\Screen\THUENEN_Web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8000" y="162000"/>
            <a:ext cx="2304256" cy="921703"/>
          </a:xfrm>
          <a:prstGeom prst="rect">
            <a:avLst/>
          </a:prstGeom>
          <a:noFill/>
        </p:spPr>
      </p:pic>
      <p:sp>
        <p:nvSpPr>
          <p:cNvPr id="20" name="Rechteck 19"/>
          <p:cNvSpPr/>
          <p:nvPr userDrawn="1"/>
        </p:nvSpPr>
        <p:spPr>
          <a:xfrm>
            <a:off x="3168000" y="6156000"/>
            <a:ext cx="2808000" cy="702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 userDrawn="1"/>
        </p:nvSpPr>
        <p:spPr>
          <a:xfrm>
            <a:off x="5976000" y="6156000"/>
            <a:ext cx="2808000" cy="70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78748" y="2009325"/>
            <a:ext cx="8408423" cy="496961"/>
          </a:xfrm>
        </p:spPr>
        <p:txBody>
          <a:bodyPr lIns="109728"/>
          <a:lstStyle>
            <a:lvl1pPr>
              <a:lnSpc>
                <a:spcPct val="100000"/>
              </a:lnSpc>
              <a:spcAft>
                <a:spcPts val="0"/>
              </a:spcAft>
              <a:defRPr sz="3400" baseline="0"/>
            </a:lvl1pPr>
          </a:lstStyle>
          <a:p>
            <a:r>
              <a:rPr lang="de-DE" dirty="0"/>
              <a:t>Hier könnte stehen: Für weitere Informationen</a:t>
            </a:r>
          </a:p>
        </p:txBody>
      </p:sp>
      <p:sp>
        <p:nvSpPr>
          <p:cNvPr id="21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75577" y="1508535"/>
            <a:ext cx="8408423" cy="552314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3400" b="1" kern="1200" dirty="0" smtClean="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de-DE" dirty="0"/>
              <a:t>Dies könnte der Abschlusstext sein</a:t>
            </a:r>
          </a:p>
        </p:txBody>
      </p:sp>
      <p:sp>
        <p:nvSpPr>
          <p:cNvPr id="22" name="Bildplatzhalter 14"/>
          <p:cNvSpPr>
            <a:spLocks noGrp="1"/>
          </p:cNvSpPr>
          <p:nvPr>
            <p:ph type="pic" sz="quarter" idx="13"/>
          </p:nvPr>
        </p:nvSpPr>
        <p:spPr>
          <a:xfrm>
            <a:off x="5976000" y="3456000"/>
            <a:ext cx="2808575" cy="270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7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6436" y="2708920"/>
            <a:ext cx="4185564" cy="26987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1600" b="1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vorname.nachname@ti.bund.de</a:t>
            </a:r>
          </a:p>
        </p:txBody>
      </p:sp>
      <p:sp>
        <p:nvSpPr>
          <p:cNvPr id="29" name="Textplatzhalt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385029" y="2996952"/>
            <a:ext cx="8398971" cy="26987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r>
              <a:rPr lang="de-DE" sz="1600" b="0" i="0" kern="12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rPr>
              <a:t>Thünen-Institut</a:t>
            </a:r>
            <a:r>
              <a:rPr lang="de-DE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rPr>
              <a:t> für XXX</a:t>
            </a:r>
          </a:p>
        </p:txBody>
      </p:sp>
      <p:sp>
        <p:nvSpPr>
          <p:cNvPr id="30" name="Textplatzhalt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558064" y="2708920"/>
            <a:ext cx="4185564" cy="26987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1600" b="1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www.ti.bund.de</a:t>
            </a:r>
          </a:p>
        </p:txBody>
      </p:sp>
      <p:sp>
        <p:nvSpPr>
          <p:cNvPr id="31" name="Bildplatzhalter 14"/>
          <p:cNvSpPr>
            <a:spLocks noGrp="1"/>
          </p:cNvSpPr>
          <p:nvPr>
            <p:ph type="pic" sz="quarter" idx="20"/>
          </p:nvPr>
        </p:nvSpPr>
        <p:spPr>
          <a:xfrm>
            <a:off x="3167425" y="3456000"/>
            <a:ext cx="2808575" cy="270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2" name="Bildplatzhalter 14"/>
          <p:cNvSpPr>
            <a:spLocks noGrp="1"/>
          </p:cNvSpPr>
          <p:nvPr>
            <p:ph type="pic" sz="quarter" idx="21"/>
          </p:nvPr>
        </p:nvSpPr>
        <p:spPr>
          <a:xfrm>
            <a:off x="359425" y="3456000"/>
            <a:ext cx="2808575" cy="2700000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205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orizontal (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-20320"/>
            <a:ext cx="9144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einzeilig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1"/>
          </p:nvPr>
        </p:nvSpPr>
        <p:spPr>
          <a:xfrm>
            <a:off x="360000" y="1506684"/>
            <a:ext cx="4104000" cy="2678400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680000" y="1508124"/>
            <a:ext cx="4104000" cy="437067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4263525"/>
            <a:ext cx="4104000" cy="218008"/>
          </a:xfrm>
        </p:spPr>
        <p:txBody>
          <a:bodyPr>
            <a:spAutoFit/>
          </a:bodyPr>
          <a:lstStyle>
            <a:lvl1pPr>
              <a:lnSpc>
                <a:spcPts val="1700"/>
              </a:lnSpc>
              <a:spcAft>
                <a:spcPts val="0"/>
              </a:spcAft>
              <a:defRPr sz="1400" baseline="0"/>
            </a:lvl1pPr>
          </a:lstStyle>
          <a:p>
            <a:pPr lvl="0"/>
            <a:r>
              <a:rPr lang="de-DE" dirty="0"/>
              <a:t>Hier kann eine Bildunterschrift stehen</a:t>
            </a:r>
          </a:p>
        </p:txBody>
      </p:sp>
    </p:spTree>
    <p:extLst>
      <p:ext uri="{BB962C8B-B14F-4D97-AF65-F5344CB8AC3E}">
        <p14:creationId xmlns:p14="http://schemas.microsoft.com/office/powerpoint/2010/main" val="76245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ertikal (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-20320"/>
            <a:ext cx="9144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62000"/>
            <a:ext cx="8424000" cy="486000"/>
          </a:xfrm>
        </p:spPr>
        <p:txBody>
          <a:bodyPr/>
          <a:lstStyle>
            <a:lvl1pPr>
              <a:defRPr sz="2600" baseline="0"/>
            </a:lvl1pPr>
          </a:lstStyle>
          <a:p>
            <a:r>
              <a:rPr lang="de-DE" dirty="0"/>
              <a:t>Nachhaltig oder überfischt?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522000"/>
            <a:ext cx="8424862" cy="486000"/>
          </a:xfrm>
        </p:spPr>
        <p:txBody>
          <a:bodyPr anchor="b" anchorCtr="0"/>
          <a:lstStyle>
            <a:lvl1pPr>
              <a:lnSpc>
                <a:spcPts val="3500"/>
              </a:lnSpc>
              <a:spcAft>
                <a:spcPts val="0"/>
              </a:spcAft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Hier steht die zweite Zeile der Headline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3240000" y="1508124"/>
            <a:ext cx="5544000" cy="437067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3"/>
          </p:nvPr>
        </p:nvSpPr>
        <p:spPr>
          <a:xfrm>
            <a:off x="360000" y="1503196"/>
            <a:ext cx="2667600" cy="3690000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5275125"/>
            <a:ext cx="2667600" cy="720000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spcAft>
                <a:spcPts val="0"/>
              </a:spcAft>
              <a:defRPr sz="1400" baseline="0"/>
            </a:lvl1pPr>
          </a:lstStyle>
          <a:p>
            <a:pPr lvl="0"/>
            <a:r>
              <a:rPr lang="de-DE" dirty="0"/>
              <a:t>Hier kann eine Bildunterschrift stehen</a:t>
            </a:r>
          </a:p>
        </p:txBody>
      </p:sp>
    </p:spTree>
    <p:extLst>
      <p:ext uri="{BB962C8B-B14F-4D97-AF65-F5344CB8AC3E}">
        <p14:creationId xmlns:p14="http://schemas.microsoft.com/office/powerpoint/2010/main" val="466101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(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-54768"/>
            <a:ext cx="9144000" cy="69127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 userDrawn="1"/>
        </p:nvSpPr>
        <p:spPr>
          <a:xfrm>
            <a:off x="360000" y="3456000"/>
            <a:ext cx="8424000" cy="340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360000" y="6156000"/>
            <a:ext cx="2808000" cy="70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5976000" y="6156000"/>
            <a:ext cx="2808000" cy="70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ildplatzhalter 14"/>
          <p:cNvSpPr>
            <a:spLocks noGrp="1"/>
          </p:cNvSpPr>
          <p:nvPr>
            <p:ph type="pic" sz="quarter" idx="13"/>
          </p:nvPr>
        </p:nvSpPr>
        <p:spPr>
          <a:xfrm>
            <a:off x="3168000" y="3456000"/>
            <a:ext cx="5616575" cy="270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1" name="Textfeld 20"/>
          <p:cNvSpPr txBox="1"/>
          <p:nvPr userDrawn="1"/>
        </p:nvSpPr>
        <p:spPr>
          <a:xfrm>
            <a:off x="385763" y="2731591"/>
            <a:ext cx="8398237" cy="270000"/>
          </a:xfrm>
          <a:prstGeom prst="rect">
            <a:avLst/>
          </a:prstGeom>
          <a:noFill/>
        </p:spPr>
        <p:txBody>
          <a:bodyPr wrap="square" lIns="109728" tIns="0" rIns="0" bIns="0" rtlCol="0">
            <a:noAutofit/>
          </a:bodyPr>
          <a:lstStyle/>
          <a:p>
            <a:r>
              <a:rPr lang="de-DE" sz="1600" b="1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Alexander Aue, Andrea Ackermann, Norbert Röder 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385763" y="2966400"/>
            <a:ext cx="8398237" cy="270000"/>
          </a:xfrm>
          <a:prstGeom prst="rect">
            <a:avLst/>
          </a:prstGeom>
          <a:noFill/>
        </p:spPr>
        <p:txBody>
          <a:bodyPr wrap="square" lIns="109728" tIns="0" rIns="0" bIns="0" rtlCol="0">
            <a:noAutofit/>
          </a:bodyPr>
          <a:lstStyle/>
          <a:p>
            <a:r>
              <a:rPr lang="de-DE" sz="1600" b="0" i="0" kern="1200" baseline="0" dirty="0" err="1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Thünen</a:t>
            </a:r>
            <a:r>
              <a:rPr lang="de-DE" sz="1600" b="0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-Institut für XXX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539750" y="6275664"/>
            <a:ext cx="2440970" cy="5377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/>
            <a:r>
              <a:rPr lang="de-DE" sz="1400" b="1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Merseburg</a:t>
            </a:r>
          </a:p>
          <a:p>
            <a:pPr lvl="0"/>
            <a:r>
              <a:rPr lang="de-DE" sz="1400" b="1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rPr>
              <a:t>28.02.2024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5763" y="1655329"/>
            <a:ext cx="8398237" cy="576263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3400" b="1" kern="1200" baseline="0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Kapitel 1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3" y="2117697"/>
            <a:ext cx="8398237" cy="55562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3400" kern="120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2363403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 (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78748" y="2009325"/>
            <a:ext cx="8408423" cy="496961"/>
          </a:xfrm>
        </p:spPr>
        <p:txBody>
          <a:bodyPr lIns="109728"/>
          <a:lstStyle>
            <a:lvl1pPr>
              <a:lnSpc>
                <a:spcPct val="100000"/>
              </a:lnSpc>
              <a:spcAft>
                <a:spcPts val="0"/>
              </a:spcAft>
              <a:defRPr sz="3400" baseline="0"/>
            </a:lvl1pPr>
          </a:lstStyle>
          <a:p>
            <a:r>
              <a:rPr lang="de-DE" dirty="0"/>
              <a:t>Hier könnte stehen: Für weitere Informationen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75577" y="1508535"/>
            <a:ext cx="8408423" cy="552314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3400" b="1" kern="1200" dirty="0" smtClean="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de-DE" dirty="0"/>
              <a:t>Dies könnte der Abschlusstext sein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360000" y="3456000"/>
            <a:ext cx="8424000" cy="340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360000" y="6156000"/>
            <a:ext cx="2808000" cy="70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 userDrawn="1"/>
        </p:nvSpPr>
        <p:spPr>
          <a:xfrm>
            <a:off x="3168000" y="6156000"/>
            <a:ext cx="2808000" cy="70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5976000" y="6156000"/>
            <a:ext cx="2808000" cy="70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3"/>
          </p:nvPr>
        </p:nvSpPr>
        <p:spPr>
          <a:xfrm>
            <a:off x="5976000" y="3456000"/>
            <a:ext cx="2808575" cy="2700000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25" name="Picture 2" descr="C:\Dokumente und Einstellungen\Eva2\Desktop\THUENEN\THUENEN_Markenzeichen\Screen\THUENEN_Web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8000" y="162000"/>
            <a:ext cx="2304256" cy="921703"/>
          </a:xfrm>
          <a:prstGeom prst="rect">
            <a:avLst/>
          </a:prstGeom>
          <a:noFill/>
        </p:spPr>
      </p:pic>
      <p:sp>
        <p:nvSpPr>
          <p:cNvPr id="14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6436" y="2708920"/>
            <a:ext cx="4185564" cy="26987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1600" b="1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vorname.nachname@ti.bund.de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385029" y="2996952"/>
            <a:ext cx="8398971" cy="26987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r>
              <a:rPr lang="de-DE" sz="1600" b="0" i="0" kern="12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rPr>
              <a:t>Thünen-Institut</a:t>
            </a:r>
            <a:r>
              <a:rPr lang="de-DE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rPr>
              <a:t> für XXX</a:t>
            </a:r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558064" y="2708920"/>
            <a:ext cx="4185564" cy="26987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1600" b="1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www.ti.bund.de</a:t>
            </a:r>
          </a:p>
        </p:txBody>
      </p:sp>
      <p:sp>
        <p:nvSpPr>
          <p:cNvPr id="20" name="Bildplatzhalter 14"/>
          <p:cNvSpPr>
            <a:spLocks noGrp="1"/>
          </p:cNvSpPr>
          <p:nvPr>
            <p:ph type="pic" sz="quarter" idx="20"/>
          </p:nvPr>
        </p:nvSpPr>
        <p:spPr>
          <a:xfrm>
            <a:off x="3167425" y="3456000"/>
            <a:ext cx="2808575" cy="270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1" name="Bildplatzhalter 14"/>
          <p:cNvSpPr>
            <a:spLocks noGrp="1"/>
          </p:cNvSpPr>
          <p:nvPr>
            <p:ph type="pic" sz="quarter" idx="21"/>
          </p:nvPr>
        </p:nvSpPr>
        <p:spPr>
          <a:xfrm>
            <a:off x="359425" y="3456000"/>
            <a:ext cx="2808575" cy="2700000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1584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5C51A-2FBB-43E1-983E-795143C9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E93B73-C197-4473-81E1-39558B47C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8E3D1-DE33-4E6E-A1F2-3C6E423C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C8E8-9453-42C2-B0FF-59FCD544494C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5A1B9B-D092-4D3C-BE61-211A7BA36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CF7174-CBF2-4996-9466-8C06B1E0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5D9AB-17D3-414A-BCB9-CF84DC7E93F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280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C17694-0E38-460F-8433-359BF7F5B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197EF0C-00A5-4993-A0D5-2ADFDC1FD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6CCDC2-B91F-4151-8580-9D9797B17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C8E8-9453-42C2-B0FF-59FCD544494C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C3E027-8889-4FF6-9FBF-3B4CC9B0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40823C-8B31-40F1-8B4B-72ACD5131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5D9AB-17D3-414A-BCB9-CF84DC7E93F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301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Picture 2" descr="C:\Dokumente und Einstellungen\Eva2\Desktop\THUENEN\THUENEN_Markenzeichen\Screen\THUENEN_Web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8000" y="162000"/>
            <a:ext cx="2304256" cy="921703"/>
          </a:xfrm>
          <a:prstGeom prst="rect">
            <a:avLst/>
          </a:prstGeom>
          <a:noFill/>
        </p:spPr>
      </p:pic>
      <p:sp>
        <p:nvSpPr>
          <p:cNvPr id="14" name="Rechteck 13"/>
          <p:cNvSpPr/>
          <p:nvPr userDrawn="1"/>
        </p:nvSpPr>
        <p:spPr>
          <a:xfrm>
            <a:off x="360000" y="3456000"/>
            <a:ext cx="8424000" cy="340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 userDrawn="1"/>
        </p:nvSpPr>
        <p:spPr>
          <a:xfrm>
            <a:off x="360000" y="6156000"/>
            <a:ext cx="2808000" cy="70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21" name="Rechteck 20"/>
          <p:cNvSpPr/>
          <p:nvPr userDrawn="1"/>
        </p:nvSpPr>
        <p:spPr>
          <a:xfrm>
            <a:off x="3168000" y="6156000"/>
            <a:ext cx="2808000" cy="70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 userDrawn="1"/>
        </p:nvSpPr>
        <p:spPr>
          <a:xfrm>
            <a:off x="5976000" y="6156000"/>
            <a:ext cx="2808000" cy="702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ildplatzhalter 14"/>
          <p:cNvSpPr>
            <a:spLocks noGrp="1"/>
          </p:cNvSpPr>
          <p:nvPr>
            <p:ph type="pic" sz="quarter" idx="13"/>
          </p:nvPr>
        </p:nvSpPr>
        <p:spPr>
          <a:xfrm>
            <a:off x="3168000" y="3456000"/>
            <a:ext cx="5616575" cy="2700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34" name="Textplatzhalt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519462" y="6261062"/>
            <a:ext cx="2441575" cy="538162"/>
          </a:xfrm>
          <a:prstGeom prst="rect">
            <a:avLst/>
          </a:prstGeom>
        </p:spPr>
        <p:txBody>
          <a:bodyPr/>
          <a:lstStyle>
            <a:lvl1pPr>
              <a:lnSpc>
                <a:spcPts val="1680"/>
              </a:lnSpc>
              <a:spcAft>
                <a:spcPts val="300"/>
              </a:spcAft>
              <a:defRPr lang="de-DE" sz="1400" b="1" i="0" kern="1200" baseline="0" dirty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/>
            <a:r>
              <a:rPr lang="de-DE" dirty="0"/>
              <a:t>Ort</a:t>
            </a:r>
            <a:br>
              <a:rPr lang="de-DE" dirty="0"/>
            </a:br>
            <a:r>
              <a:rPr lang="de-DE" dirty="0"/>
              <a:t>Datum</a:t>
            </a:r>
          </a:p>
        </p:txBody>
      </p:sp>
      <p:sp>
        <p:nvSpPr>
          <p:cNvPr id="16" name="Textplatzhalt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78748" y="2009325"/>
            <a:ext cx="8408423" cy="496961"/>
          </a:xfrm>
        </p:spPr>
        <p:txBody>
          <a:bodyPr lIns="109728"/>
          <a:lstStyle>
            <a:lvl1pPr>
              <a:lnSpc>
                <a:spcPct val="100000"/>
              </a:lnSpc>
              <a:spcAft>
                <a:spcPts val="0"/>
              </a:spcAft>
              <a:defRPr sz="3400" baseline="0"/>
            </a:lvl1pPr>
          </a:lstStyle>
          <a:p>
            <a:r>
              <a:rPr lang="de-DE" sz="3400" dirty="0">
                <a:solidFill>
                  <a:schemeClr val="tx2"/>
                </a:solidFill>
                <a:latin typeface="Calibri" pitchFamily="34" charset="0"/>
              </a:rPr>
              <a:t>Untertitel</a:t>
            </a:r>
            <a:endParaRPr lang="de-DE" dirty="0"/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75577" y="1508535"/>
            <a:ext cx="8408423" cy="552314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3400" b="1" kern="1200" dirty="0" smtClean="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Titel des Vortrags</a:t>
            </a:r>
          </a:p>
        </p:txBody>
      </p:sp>
      <p:sp>
        <p:nvSpPr>
          <p:cNvPr id="19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6436" y="2708920"/>
            <a:ext cx="8397564" cy="26987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1600" b="1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Alexander Aue, Andrea Ackermann, Norbert Röder </a:t>
            </a:r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385029" y="2996952"/>
            <a:ext cx="8398971" cy="269875"/>
          </a:xfrm>
        </p:spPr>
        <p:txBody>
          <a:bodyPr lIns="109728"/>
          <a:lstStyle>
            <a:lvl1pPr marL="0" algn="l" defTabSz="914400" rtl="0" eaLnBrk="1" latinLnBrk="0" hangingPunct="1">
              <a:lnSpc>
                <a:spcPct val="100000"/>
              </a:lnSpc>
              <a:defRPr lang="de-DE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r>
              <a:rPr lang="de-DE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+mn-ea"/>
                <a:cs typeface="+mn-cs"/>
              </a:rPr>
              <a:t>Thünen-Institut für Lebensverhältnisse in ländlichen Räumen</a:t>
            </a:r>
          </a:p>
        </p:txBody>
      </p:sp>
    </p:spTree>
    <p:extLst>
      <p:ext uri="{BB962C8B-B14F-4D97-AF65-F5344CB8AC3E}">
        <p14:creationId xmlns:p14="http://schemas.microsoft.com/office/powerpoint/2010/main" val="3114932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2.gif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2.gi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7" y="-18835"/>
            <a:ext cx="9144000" cy="685800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0" y="6156000"/>
            <a:ext cx="9144000" cy="70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361628" y="6482675"/>
            <a:ext cx="970012" cy="2596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400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20.06.2025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66708" y="6291540"/>
            <a:ext cx="970012" cy="1834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Seite </a:t>
            </a:r>
            <a:fld id="{3FE2E321-9699-4537-B4F6-C35DF19B42AC}" type="slidenum">
              <a:rPr lang="de-DE" sz="14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/>
              <a:t>‹#›</a:t>
            </a:fld>
            <a:r>
              <a:rPr lang="de-DE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0"/>
            <a:ext cx="8424000" cy="97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5536" y="1268760"/>
            <a:ext cx="8352928" cy="46805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de-DE" dirty="0"/>
              <a:t>Dieser Text steht für die erste Ebene</a:t>
            </a:r>
          </a:p>
          <a:p>
            <a:pPr lvl="1"/>
            <a:r>
              <a:rPr lang="de-DE" dirty="0"/>
              <a:t>Hier der Text für die zweite Ebene</a:t>
            </a:r>
          </a:p>
          <a:p>
            <a:pPr lvl="2"/>
            <a:r>
              <a:rPr lang="de-DE" dirty="0"/>
              <a:t>Und hier der Text für Ebene drei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547664" y="6292800"/>
            <a:ext cx="6066336" cy="27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Alexander Aue, Andrea Ackermann, Norbert Röder </a:t>
            </a:r>
          </a:p>
        </p:txBody>
      </p:sp>
      <p:cxnSp>
        <p:nvCxnSpPr>
          <p:cNvPr id="13" name="Gerade Verbindung 12"/>
          <p:cNvCxnSpPr/>
          <p:nvPr/>
        </p:nvCxnSpPr>
        <p:spPr>
          <a:xfrm>
            <a:off x="1440000" y="6318000"/>
            <a:ext cx="0" cy="3600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Dokumente und Einstellungen\Eva2\Desktop\THUENEN\THUENEN_Markenzeichen\Screen\THUENEN_Web.gi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14000" y="6228000"/>
            <a:ext cx="1285875" cy="514350"/>
          </a:xfrm>
          <a:prstGeom prst="rect">
            <a:avLst/>
          </a:prstGeom>
          <a:noFill/>
        </p:spPr>
      </p:pic>
      <p:sp>
        <p:nvSpPr>
          <p:cNvPr id="15" name="Textfeld 14"/>
          <p:cNvSpPr txBox="1"/>
          <p:nvPr/>
        </p:nvSpPr>
        <p:spPr>
          <a:xfrm>
            <a:off x="1547664" y="6487229"/>
            <a:ext cx="6066336" cy="27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GIL 2024 - </a:t>
            </a: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Converting data </a:t>
            </a:r>
            <a:r>
              <a:rPr lang="en-US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organised</a:t>
            </a: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visual perception into machine-readable formats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69" r:id="rId4"/>
    <p:sldLayoutId id="2147483668" r:id="rId5"/>
    <p:sldLayoutId id="2147483692" r:id="rId6"/>
    <p:sldLayoutId id="2147483696" r:id="rId7"/>
    <p:sldLayoutId id="2147483699" r:id="rId8"/>
  </p:sldLayoutIdLst>
  <p:hf hdr="0"/>
  <p:txStyles>
    <p:titleStyle>
      <a:lvl1pPr algn="l" defTabSz="914400" rtl="0" eaLnBrk="1" latinLnBrk="0" hangingPunct="1">
        <a:lnSpc>
          <a:spcPts val="3500"/>
        </a:lnSpc>
        <a:spcBef>
          <a:spcPct val="0"/>
        </a:spcBef>
        <a:buNone/>
        <a:defRPr sz="3000" b="1" i="0" kern="1200" baseline="0">
          <a:solidFill>
            <a:schemeClr val="bg1"/>
          </a:solidFill>
          <a:latin typeface="Calibri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1200"/>
        </a:spcAft>
        <a:buFont typeface="Arial" pitchFamily="34" charset="0"/>
        <a:buNone/>
        <a:defRPr sz="2000" b="0" i="0" kern="1200" baseline="0">
          <a:solidFill>
            <a:schemeClr val="tx2"/>
          </a:solidFill>
          <a:latin typeface="Calibri" pitchFamily="34" charset="0"/>
          <a:ea typeface="+mn-ea"/>
          <a:cs typeface="+mn-cs"/>
        </a:defRPr>
      </a:lvl1pPr>
      <a:lvl2pPr marL="216000" indent="-216000" algn="l" defTabSz="914400" rtl="0" eaLnBrk="1" latinLnBrk="0" hangingPunct="1">
        <a:lnSpc>
          <a:spcPts val="2400"/>
        </a:lnSpc>
        <a:spcBef>
          <a:spcPts val="0"/>
        </a:spcBef>
        <a:spcAft>
          <a:spcPts val="1200"/>
        </a:spcAft>
        <a:buClr>
          <a:schemeClr val="accent2"/>
        </a:buClr>
        <a:buFont typeface="Calibri" pitchFamily="34" charset="0"/>
        <a:buChar char="•"/>
        <a:defRPr sz="2000" b="0" i="0" kern="1200" baseline="0">
          <a:solidFill>
            <a:schemeClr val="tx2"/>
          </a:solidFill>
          <a:latin typeface="Calibri" pitchFamily="34" charset="0"/>
          <a:ea typeface="+mn-ea"/>
          <a:cs typeface="+mn-cs"/>
        </a:defRPr>
      </a:lvl2pPr>
      <a:lvl3pPr marL="432000" indent="-216000" algn="l" defTabSz="914400" rtl="0" eaLnBrk="1" latinLnBrk="0" hangingPunct="1">
        <a:lnSpc>
          <a:spcPts val="2400"/>
        </a:lnSpc>
        <a:spcBef>
          <a:spcPts val="0"/>
        </a:spcBef>
        <a:spcAft>
          <a:spcPts val="1200"/>
        </a:spcAft>
        <a:buClr>
          <a:schemeClr val="tx2"/>
        </a:buClr>
        <a:buFont typeface="Symbol" pitchFamily="18" charset="2"/>
        <a:buChar char="-"/>
        <a:defRPr sz="2000" b="0" i="0" kern="1200" baseline="0">
          <a:solidFill>
            <a:schemeClr val="tx2"/>
          </a:solidFill>
          <a:latin typeface="Calibri" pitchFamily="34" charset="0"/>
          <a:ea typeface="+mn-ea"/>
          <a:cs typeface="+mn-cs"/>
        </a:defRPr>
      </a:lvl3pPr>
      <a:lvl4pPr marL="0" indent="0" algn="l" defTabSz="914400" rtl="0" eaLnBrk="1" latinLnBrk="0" hangingPunct="1">
        <a:lnSpc>
          <a:spcPts val="1700"/>
        </a:lnSpc>
        <a:spcBef>
          <a:spcPts val="0"/>
        </a:spcBef>
        <a:buFontTx/>
        <a:buNone/>
        <a:defRPr sz="1400" kern="1200" baseline="0">
          <a:solidFill>
            <a:schemeClr val="tx2"/>
          </a:solidFill>
          <a:latin typeface="Calibri" pitchFamily="34" charset="0"/>
          <a:ea typeface="+mn-ea"/>
          <a:cs typeface="+mn-cs"/>
        </a:defRPr>
      </a:lvl4pPr>
      <a:lvl5pPr marL="0" indent="0" algn="l" defTabSz="914400" rtl="0" eaLnBrk="1" latinLnBrk="0" hangingPunct="1">
        <a:lnSpc>
          <a:spcPts val="1600"/>
        </a:lnSpc>
        <a:spcBef>
          <a:spcPts val="0"/>
        </a:spcBef>
        <a:buFontTx/>
        <a:buNone/>
        <a:defRPr sz="1400" kern="1200" baseline="0">
          <a:solidFill>
            <a:schemeClr val="tx2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7" y="-18835"/>
            <a:ext cx="9144000" cy="6858000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6156000"/>
            <a:ext cx="9144000" cy="70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361628" y="6482675"/>
            <a:ext cx="970012" cy="2596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400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28.02.2024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66708" y="6291540"/>
            <a:ext cx="970012" cy="1834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Seite </a:t>
            </a:r>
            <a:fld id="{3FE2E321-9699-4537-B4F6-C35DF19B42AC}" type="slidenum">
              <a:rPr lang="de-DE" sz="14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/>
              <a:t>‹#›</a:t>
            </a:fld>
            <a:r>
              <a:rPr lang="de-DE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547664" y="6292800"/>
            <a:ext cx="6066336" cy="27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Alexander Aue, Andrea Ackermann, Norbert Röder </a:t>
            </a:r>
          </a:p>
        </p:txBody>
      </p:sp>
      <p:cxnSp>
        <p:nvCxnSpPr>
          <p:cNvPr id="26" name="Gerade Verbindung 25"/>
          <p:cNvCxnSpPr/>
          <p:nvPr/>
        </p:nvCxnSpPr>
        <p:spPr>
          <a:xfrm>
            <a:off x="1440000" y="6318000"/>
            <a:ext cx="0" cy="3600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C:\Dokumente und Einstellungen\Eva2\Desktop\THUENEN\THUENEN_Markenzeichen\Screen\THUENEN_Web.gif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14000" y="6228000"/>
            <a:ext cx="1285875" cy="514350"/>
          </a:xfrm>
          <a:prstGeom prst="rect">
            <a:avLst/>
          </a:prstGeom>
          <a:noFill/>
        </p:spPr>
      </p:pic>
      <p:sp>
        <p:nvSpPr>
          <p:cNvPr id="28" name="Textfeld 27"/>
          <p:cNvSpPr txBox="1"/>
          <p:nvPr/>
        </p:nvSpPr>
        <p:spPr>
          <a:xfrm>
            <a:off x="1547664" y="6487229"/>
            <a:ext cx="6066336" cy="27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GIL 2024 - </a:t>
            </a: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Converting data </a:t>
            </a:r>
            <a:r>
              <a:rPr lang="en-US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organised</a:t>
            </a: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visual perception into machine-readable formats</a:t>
            </a:r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itelplatzhalter 1"/>
          <p:cNvSpPr>
            <a:spLocks noGrp="1"/>
          </p:cNvSpPr>
          <p:nvPr>
            <p:ph type="title"/>
          </p:nvPr>
        </p:nvSpPr>
        <p:spPr>
          <a:xfrm>
            <a:off x="360000" y="0"/>
            <a:ext cx="8424000" cy="97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endParaRPr lang="de-DE" dirty="0"/>
          </a:p>
        </p:txBody>
      </p:sp>
      <p:sp>
        <p:nvSpPr>
          <p:cNvPr id="30" name="Textplatzhalter 2"/>
          <p:cNvSpPr>
            <a:spLocks noGrp="1"/>
          </p:cNvSpPr>
          <p:nvPr>
            <p:ph type="body" idx="1"/>
          </p:nvPr>
        </p:nvSpPr>
        <p:spPr>
          <a:xfrm>
            <a:off x="395536" y="1268760"/>
            <a:ext cx="8352928" cy="46805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Dieser Text steht in der ersten Ebene</a:t>
            </a:r>
          </a:p>
          <a:p>
            <a:pPr lvl="1"/>
            <a:r>
              <a:rPr lang="de-DE" dirty="0"/>
              <a:t>Hier kommt der Text für die zweite Ebene</a:t>
            </a:r>
          </a:p>
          <a:p>
            <a:pPr lvl="2"/>
            <a:r>
              <a:rPr lang="de-DE" dirty="0"/>
              <a:t>Und hier Text für Ebene drei</a:t>
            </a:r>
          </a:p>
        </p:txBody>
      </p:sp>
    </p:spTree>
    <p:extLst>
      <p:ext uri="{BB962C8B-B14F-4D97-AF65-F5344CB8AC3E}">
        <p14:creationId xmlns:p14="http://schemas.microsoft.com/office/powerpoint/2010/main" val="205213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5" r:id="rId2"/>
    <p:sldLayoutId id="2147483676" r:id="rId3"/>
    <p:sldLayoutId id="2147483677" r:id="rId4"/>
    <p:sldLayoutId id="2147483678" r:id="rId5"/>
    <p:sldLayoutId id="2147483693" r:id="rId6"/>
    <p:sldLayoutId id="2147483697" r:id="rId7"/>
    <p:sldLayoutId id="2147483698" r:id="rId8"/>
    <p:sldLayoutId id="2147483700" r:id="rId9"/>
  </p:sldLayoutIdLst>
  <p:hf hdr="0"/>
  <p:txStyles>
    <p:titleStyle>
      <a:lvl1pPr algn="l" defTabSz="914400" rtl="0" eaLnBrk="1" latinLnBrk="0" hangingPunct="1">
        <a:lnSpc>
          <a:spcPts val="3500"/>
        </a:lnSpc>
        <a:spcBef>
          <a:spcPct val="0"/>
        </a:spcBef>
        <a:buNone/>
        <a:defRPr sz="3000" b="1" i="0" kern="1200" baseline="0">
          <a:solidFill>
            <a:schemeClr val="bg1"/>
          </a:solidFill>
          <a:latin typeface="Calibri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1200"/>
        </a:spcAft>
        <a:buFont typeface="Arial" pitchFamily="34" charset="0"/>
        <a:buNone/>
        <a:defRPr sz="2000" b="0" i="0" kern="1200" baseline="0">
          <a:solidFill>
            <a:schemeClr val="tx2"/>
          </a:solidFill>
          <a:latin typeface="Calibri" pitchFamily="34" charset="0"/>
          <a:ea typeface="+mn-ea"/>
          <a:cs typeface="+mn-cs"/>
        </a:defRPr>
      </a:lvl1pPr>
      <a:lvl2pPr marL="216000" indent="-216000" algn="l" defTabSz="914400" rtl="0" eaLnBrk="1" latinLnBrk="0" hangingPunct="1">
        <a:lnSpc>
          <a:spcPts val="2400"/>
        </a:lnSpc>
        <a:spcBef>
          <a:spcPts val="0"/>
        </a:spcBef>
        <a:spcAft>
          <a:spcPts val="1200"/>
        </a:spcAft>
        <a:buClr>
          <a:schemeClr val="accent5"/>
        </a:buClr>
        <a:buFont typeface="Calibri" pitchFamily="34" charset="0"/>
        <a:buChar char="•"/>
        <a:defRPr sz="2000" b="0" i="0" kern="1200" baseline="0">
          <a:solidFill>
            <a:schemeClr val="tx2"/>
          </a:solidFill>
          <a:latin typeface="Calibri" pitchFamily="34" charset="0"/>
          <a:ea typeface="+mn-ea"/>
          <a:cs typeface="+mn-cs"/>
        </a:defRPr>
      </a:lvl2pPr>
      <a:lvl3pPr marL="432000" indent="-216000" algn="l" defTabSz="914400" rtl="0" eaLnBrk="1" latinLnBrk="0" hangingPunct="1">
        <a:lnSpc>
          <a:spcPts val="2400"/>
        </a:lnSpc>
        <a:spcBef>
          <a:spcPts val="0"/>
        </a:spcBef>
        <a:spcAft>
          <a:spcPts val="1200"/>
        </a:spcAft>
        <a:buClr>
          <a:schemeClr val="tx2"/>
        </a:buClr>
        <a:buFont typeface="Symbol" pitchFamily="18" charset="2"/>
        <a:buChar char="-"/>
        <a:defRPr sz="2000" b="0" i="0" kern="1200" baseline="0">
          <a:solidFill>
            <a:schemeClr val="tx2"/>
          </a:solidFill>
          <a:latin typeface="Calibri" pitchFamily="34" charset="0"/>
          <a:ea typeface="+mn-ea"/>
          <a:cs typeface="+mn-cs"/>
        </a:defRPr>
      </a:lvl3pPr>
      <a:lvl4pPr marL="0" indent="0" algn="l" defTabSz="914400" rtl="0" eaLnBrk="1" latinLnBrk="0" hangingPunct="1">
        <a:lnSpc>
          <a:spcPts val="1700"/>
        </a:lnSpc>
        <a:spcBef>
          <a:spcPts val="0"/>
        </a:spcBef>
        <a:buFontTx/>
        <a:buNone/>
        <a:defRPr sz="1400" kern="1200" baseline="0">
          <a:solidFill>
            <a:schemeClr val="tx2"/>
          </a:solidFill>
          <a:latin typeface="Calibri" pitchFamily="34" charset="0"/>
          <a:ea typeface="+mn-ea"/>
          <a:cs typeface="+mn-cs"/>
        </a:defRPr>
      </a:lvl4pPr>
      <a:lvl5pPr marL="0" indent="0" algn="l" defTabSz="914400" rtl="0" eaLnBrk="1" latinLnBrk="0" hangingPunct="1">
        <a:lnSpc>
          <a:spcPts val="1600"/>
        </a:lnSpc>
        <a:spcBef>
          <a:spcPts val="0"/>
        </a:spcBef>
        <a:buFontTx/>
        <a:buNone/>
        <a:defRPr sz="1400" kern="1200" baseline="0">
          <a:solidFill>
            <a:schemeClr val="tx2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7" y="-18835"/>
            <a:ext cx="9144000" cy="6858000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0" y="6156000"/>
            <a:ext cx="9144000" cy="70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/>
          <p:cNvSpPr txBox="1"/>
          <p:nvPr/>
        </p:nvSpPr>
        <p:spPr>
          <a:xfrm>
            <a:off x="361628" y="6482675"/>
            <a:ext cx="970012" cy="2596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400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Datum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66708" y="6291540"/>
            <a:ext cx="970012" cy="1834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Seite </a:t>
            </a:r>
            <a:fld id="{3FE2E321-9699-4537-B4F6-C35DF19B42AC}" type="slidenum">
              <a:rPr lang="de-DE" sz="14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/>
              <a:t>‹#›</a:t>
            </a:fld>
            <a:r>
              <a:rPr lang="de-DE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1547664" y="6292800"/>
            <a:ext cx="6066336" cy="27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Alexander Aue, Andrea Ackermann, Norbert Röder </a:t>
            </a:r>
          </a:p>
        </p:txBody>
      </p:sp>
      <p:cxnSp>
        <p:nvCxnSpPr>
          <p:cNvPr id="25" name="Gerade Verbindung 24"/>
          <p:cNvCxnSpPr/>
          <p:nvPr/>
        </p:nvCxnSpPr>
        <p:spPr>
          <a:xfrm>
            <a:off x="1440000" y="6318000"/>
            <a:ext cx="0" cy="3600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C:\Dokumente und Einstellungen\Eva2\Desktop\THUENEN\THUENEN_Markenzeichen\Screen\THUENEN_Web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14000" y="6228000"/>
            <a:ext cx="1285875" cy="514350"/>
          </a:xfrm>
          <a:prstGeom prst="rect">
            <a:avLst/>
          </a:prstGeom>
          <a:noFill/>
        </p:spPr>
      </p:pic>
      <p:sp>
        <p:nvSpPr>
          <p:cNvPr id="27" name="Textfeld 26"/>
          <p:cNvSpPr txBox="1"/>
          <p:nvPr/>
        </p:nvSpPr>
        <p:spPr>
          <a:xfrm>
            <a:off x="1547664" y="6487229"/>
            <a:ext cx="6066336" cy="27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Titel der Veranstaltung</a:t>
            </a:r>
          </a:p>
        </p:txBody>
      </p:sp>
      <p:sp>
        <p:nvSpPr>
          <p:cNvPr id="28" name="Titelplatzhalter 1"/>
          <p:cNvSpPr>
            <a:spLocks noGrp="1"/>
          </p:cNvSpPr>
          <p:nvPr>
            <p:ph type="title"/>
          </p:nvPr>
        </p:nvSpPr>
        <p:spPr>
          <a:xfrm>
            <a:off x="360000" y="0"/>
            <a:ext cx="8424000" cy="97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endParaRPr lang="de-DE" dirty="0"/>
          </a:p>
        </p:txBody>
      </p:sp>
      <p:sp>
        <p:nvSpPr>
          <p:cNvPr id="29" name="Textplatzhalter 2"/>
          <p:cNvSpPr>
            <a:spLocks noGrp="1"/>
          </p:cNvSpPr>
          <p:nvPr>
            <p:ph type="body" idx="1"/>
          </p:nvPr>
        </p:nvSpPr>
        <p:spPr>
          <a:xfrm>
            <a:off x="395536" y="1268760"/>
            <a:ext cx="8352928" cy="46805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Dieser Text steht in der ersten Ebene</a:t>
            </a:r>
          </a:p>
          <a:p>
            <a:pPr lvl="1"/>
            <a:r>
              <a:rPr lang="de-DE" dirty="0"/>
              <a:t>Hier kommt der Text für die zweite Ebene</a:t>
            </a:r>
          </a:p>
          <a:p>
            <a:pPr lvl="2"/>
            <a:r>
              <a:rPr lang="de-DE" dirty="0"/>
              <a:t>Und hier Text für Ebene drei</a:t>
            </a:r>
          </a:p>
        </p:txBody>
      </p:sp>
    </p:spTree>
    <p:extLst>
      <p:ext uri="{BB962C8B-B14F-4D97-AF65-F5344CB8AC3E}">
        <p14:creationId xmlns:p14="http://schemas.microsoft.com/office/powerpoint/2010/main" val="1752600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1" r:id="rId2"/>
    <p:sldLayoutId id="2147483682" r:id="rId3"/>
    <p:sldLayoutId id="2147483683" r:id="rId4"/>
    <p:sldLayoutId id="2147483680" r:id="rId5"/>
    <p:sldLayoutId id="2147483694" r:id="rId6"/>
  </p:sldLayoutIdLst>
  <p:hf hdr="0"/>
  <p:txStyles>
    <p:titleStyle>
      <a:lvl1pPr algn="l" defTabSz="914400" rtl="0" eaLnBrk="1" latinLnBrk="0" hangingPunct="1">
        <a:lnSpc>
          <a:spcPts val="3500"/>
        </a:lnSpc>
        <a:spcBef>
          <a:spcPct val="0"/>
        </a:spcBef>
        <a:buNone/>
        <a:defRPr sz="3000" b="1" i="0" kern="1200" baseline="0">
          <a:solidFill>
            <a:schemeClr val="bg1"/>
          </a:solidFill>
          <a:latin typeface="Calibri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1200"/>
        </a:spcAft>
        <a:buFont typeface="Arial" pitchFamily="34" charset="0"/>
        <a:buNone/>
        <a:defRPr sz="2000" b="0" i="0" kern="1200" baseline="0">
          <a:solidFill>
            <a:schemeClr val="tx2"/>
          </a:solidFill>
          <a:latin typeface="Calibri" pitchFamily="34" charset="0"/>
          <a:ea typeface="+mn-ea"/>
          <a:cs typeface="+mn-cs"/>
        </a:defRPr>
      </a:lvl1pPr>
      <a:lvl2pPr marL="216000" indent="-216000" algn="l" defTabSz="914400" rtl="0" eaLnBrk="1" latinLnBrk="0" hangingPunct="1">
        <a:lnSpc>
          <a:spcPts val="2400"/>
        </a:lnSpc>
        <a:spcBef>
          <a:spcPts val="0"/>
        </a:spcBef>
        <a:spcAft>
          <a:spcPts val="1200"/>
        </a:spcAft>
        <a:buClr>
          <a:schemeClr val="accent4"/>
        </a:buClr>
        <a:buFont typeface="Calibri" pitchFamily="34" charset="0"/>
        <a:buChar char="•"/>
        <a:defRPr sz="2000" b="0" i="0" kern="1200" baseline="0">
          <a:solidFill>
            <a:schemeClr val="tx2"/>
          </a:solidFill>
          <a:latin typeface="Calibri" pitchFamily="34" charset="0"/>
          <a:ea typeface="+mn-ea"/>
          <a:cs typeface="+mn-cs"/>
        </a:defRPr>
      </a:lvl2pPr>
      <a:lvl3pPr marL="432000" indent="-216000" algn="l" defTabSz="914400" rtl="0" eaLnBrk="1" latinLnBrk="0" hangingPunct="1">
        <a:lnSpc>
          <a:spcPts val="2400"/>
        </a:lnSpc>
        <a:spcBef>
          <a:spcPts val="0"/>
        </a:spcBef>
        <a:spcAft>
          <a:spcPts val="1200"/>
        </a:spcAft>
        <a:buClr>
          <a:schemeClr val="tx2"/>
        </a:buClr>
        <a:buFont typeface="Symbol" pitchFamily="18" charset="2"/>
        <a:buChar char="-"/>
        <a:defRPr sz="2000" b="0" i="0" kern="1200" baseline="0">
          <a:solidFill>
            <a:schemeClr val="tx2"/>
          </a:solidFill>
          <a:latin typeface="Calibri" pitchFamily="34" charset="0"/>
          <a:ea typeface="+mn-ea"/>
          <a:cs typeface="+mn-cs"/>
        </a:defRPr>
      </a:lvl3pPr>
      <a:lvl4pPr marL="0" indent="0" algn="l" defTabSz="914400" rtl="0" eaLnBrk="1" latinLnBrk="0" hangingPunct="1">
        <a:lnSpc>
          <a:spcPts val="1700"/>
        </a:lnSpc>
        <a:spcBef>
          <a:spcPts val="0"/>
        </a:spcBef>
        <a:buFontTx/>
        <a:buNone/>
        <a:defRPr sz="1400" kern="1200" baseline="0">
          <a:solidFill>
            <a:schemeClr val="tx2"/>
          </a:solidFill>
          <a:latin typeface="Calibri" pitchFamily="34" charset="0"/>
          <a:ea typeface="+mn-ea"/>
          <a:cs typeface="+mn-cs"/>
        </a:defRPr>
      </a:lvl4pPr>
      <a:lvl5pPr marL="0" indent="0" algn="l" defTabSz="914400" rtl="0" eaLnBrk="1" latinLnBrk="0" hangingPunct="1">
        <a:lnSpc>
          <a:spcPts val="1600"/>
        </a:lnSpc>
        <a:spcBef>
          <a:spcPts val="0"/>
        </a:spcBef>
        <a:buFontTx/>
        <a:buNone/>
        <a:defRPr sz="1400" kern="1200" baseline="0">
          <a:solidFill>
            <a:schemeClr val="tx2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7" y="-18835"/>
            <a:ext cx="9144000" cy="6858000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0" y="6156000"/>
            <a:ext cx="9144000" cy="70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/>
          <p:cNvSpPr txBox="1"/>
          <p:nvPr/>
        </p:nvSpPr>
        <p:spPr>
          <a:xfrm>
            <a:off x="361628" y="6482675"/>
            <a:ext cx="970012" cy="2596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400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28.02.2024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66708" y="6291540"/>
            <a:ext cx="970012" cy="1834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Seite </a:t>
            </a:r>
            <a:fld id="{3FE2E321-9699-4537-B4F6-C35DF19B42AC}" type="slidenum">
              <a:rPr lang="de-DE" sz="14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/>
              <a:t>‹#›</a:t>
            </a:fld>
            <a:r>
              <a:rPr lang="de-DE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1547664" y="6292800"/>
            <a:ext cx="6066336" cy="27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Alexander Aue, Andrea Ackermann, Norbert Röder </a:t>
            </a:r>
          </a:p>
        </p:txBody>
      </p:sp>
      <p:cxnSp>
        <p:nvCxnSpPr>
          <p:cNvPr id="25" name="Gerade Verbindung 24"/>
          <p:cNvCxnSpPr/>
          <p:nvPr/>
        </p:nvCxnSpPr>
        <p:spPr>
          <a:xfrm>
            <a:off x="1440000" y="6318000"/>
            <a:ext cx="0" cy="3600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C:\Dokumente und Einstellungen\Eva2\Desktop\THUENEN\THUENEN_Markenzeichen\Screen\THUENEN_Web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14000" y="6228000"/>
            <a:ext cx="1285875" cy="514350"/>
          </a:xfrm>
          <a:prstGeom prst="rect">
            <a:avLst/>
          </a:prstGeom>
          <a:noFill/>
        </p:spPr>
      </p:pic>
      <p:sp>
        <p:nvSpPr>
          <p:cNvPr id="27" name="Textfeld 26"/>
          <p:cNvSpPr txBox="1"/>
          <p:nvPr/>
        </p:nvSpPr>
        <p:spPr>
          <a:xfrm>
            <a:off x="1547664" y="6487229"/>
            <a:ext cx="6066336" cy="27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GIL 2024 - </a:t>
            </a: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Converting data </a:t>
            </a:r>
            <a:r>
              <a:rPr lang="en-US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organised</a:t>
            </a: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visual perception into machine-readable formats</a:t>
            </a:r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itelplatzhalter 1"/>
          <p:cNvSpPr>
            <a:spLocks noGrp="1"/>
          </p:cNvSpPr>
          <p:nvPr>
            <p:ph type="title"/>
          </p:nvPr>
        </p:nvSpPr>
        <p:spPr>
          <a:xfrm>
            <a:off x="360000" y="0"/>
            <a:ext cx="8424000" cy="97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endParaRPr lang="de-DE" dirty="0"/>
          </a:p>
        </p:txBody>
      </p:sp>
      <p:sp>
        <p:nvSpPr>
          <p:cNvPr id="29" name="Textplatzhalter 2"/>
          <p:cNvSpPr>
            <a:spLocks noGrp="1"/>
          </p:cNvSpPr>
          <p:nvPr>
            <p:ph type="body" idx="1"/>
          </p:nvPr>
        </p:nvSpPr>
        <p:spPr>
          <a:xfrm>
            <a:off x="395536" y="1268760"/>
            <a:ext cx="8352928" cy="46805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Dieser Text steht in der ersten Ebene</a:t>
            </a:r>
          </a:p>
          <a:p>
            <a:pPr lvl="1"/>
            <a:r>
              <a:rPr lang="de-DE" dirty="0"/>
              <a:t>Hier kommt der Text für die zweite Ebene</a:t>
            </a:r>
          </a:p>
          <a:p>
            <a:pPr lvl="2"/>
            <a:r>
              <a:rPr lang="de-DE" dirty="0"/>
              <a:t>Und hier Text für Ebene drei</a:t>
            </a:r>
          </a:p>
        </p:txBody>
      </p:sp>
    </p:spTree>
    <p:extLst>
      <p:ext uri="{BB962C8B-B14F-4D97-AF65-F5344CB8AC3E}">
        <p14:creationId xmlns:p14="http://schemas.microsoft.com/office/powerpoint/2010/main" val="365753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6" r:id="rId2"/>
    <p:sldLayoutId id="2147483687" r:id="rId3"/>
    <p:sldLayoutId id="2147483688" r:id="rId4"/>
    <p:sldLayoutId id="2147483685" r:id="rId5"/>
    <p:sldLayoutId id="2147483695" r:id="rId6"/>
  </p:sldLayoutIdLst>
  <p:hf hdr="0"/>
  <p:txStyles>
    <p:titleStyle>
      <a:lvl1pPr algn="l" defTabSz="914400" rtl="0" eaLnBrk="1" latinLnBrk="0" hangingPunct="1">
        <a:lnSpc>
          <a:spcPts val="3500"/>
        </a:lnSpc>
        <a:spcBef>
          <a:spcPct val="0"/>
        </a:spcBef>
        <a:buNone/>
        <a:defRPr sz="3000" b="1" i="0" kern="1200" baseline="0">
          <a:solidFill>
            <a:schemeClr val="bg1"/>
          </a:solidFill>
          <a:latin typeface="Calibri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1200"/>
        </a:spcAft>
        <a:buFont typeface="Arial" pitchFamily="34" charset="0"/>
        <a:buNone/>
        <a:defRPr sz="2000" b="0" i="0" kern="1200" baseline="0">
          <a:solidFill>
            <a:schemeClr val="tx2"/>
          </a:solidFill>
          <a:latin typeface="Calibri" pitchFamily="34" charset="0"/>
          <a:ea typeface="+mn-ea"/>
          <a:cs typeface="+mn-cs"/>
        </a:defRPr>
      </a:lvl1pPr>
      <a:lvl2pPr marL="216000" indent="-216000" algn="l" defTabSz="914400" rtl="0" eaLnBrk="1" latinLnBrk="0" hangingPunct="1">
        <a:lnSpc>
          <a:spcPts val="2400"/>
        </a:lnSpc>
        <a:spcBef>
          <a:spcPts val="0"/>
        </a:spcBef>
        <a:spcAft>
          <a:spcPts val="1200"/>
        </a:spcAft>
        <a:buClr>
          <a:schemeClr val="accent3"/>
        </a:buClr>
        <a:buFont typeface="Calibri" pitchFamily="34" charset="0"/>
        <a:buChar char="•"/>
        <a:defRPr sz="2000" b="0" i="0" kern="1200" baseline="0">
          <a:solidFill>
            <a:schemeClr val="tx2"/>
          </a:solidFill>
          <a:latin typeface="Calibri" pitchFamily="34" charset="0"/>
          <a:ea typeface="+mn-ea"/>
          <a:cs typeface="+mn-cs"/>
        </a:defRPr>
      </a:lvl2pPr>
      <a:lvl3pPr marL="432000" indent="-216000" algn="l" defTabSz="914400" rtl="0" eaLnBrk="1" latinLnBrk="0" hangingPunct="1">
        <a:lnSpc>
          <a:spcPts val="2400"/>
        </a:lnSpc>
        <a:spcBef>
          <a:spcPts val="0"/>
        </a:spcBef>
        <a:spcAft>
          <a:spcPts val="1200"/>
        </a:spcAft>
        <a:buClr>
          <a:schemeClr val="tx2"/>
        </a:buClr>
        <a:buFont typeface="Symbol" pitchFamily="18" charset="2"/>
        <a:buChar char="-"/>
        <a:defRPr sz="2000" b="0" i="0" kern="1200" baseline="0">
          <a:solidFill>
            <a:schemeClr val="tx2"/>
          </a:solidFill>
          <a:latin typeface="Calibri" pitchFamily="34" charset="0"/>
          <a:ea typeface="+mn-ea"/>
          <a:cs typeface="+mn-cs"/>
        </a:defRPr>
      </a:lvl3pPr>
      <a:lvl4pPr marL="0" indent="0" algn="l" defTabSz="914400" rtl="0" eaLnBrk="1" latinLnBrk="0" hangingPunct="1">
        <a:lnSpc>
          <a:spcPts val="1700"/>
        </a:lnSpc>
        <a:spcBef>
          <a:spcPts val="0"/>
        </a:spcBef>
        <a:buFontTx/>
        <a:buNone/>
        <a:defRPr sz="1400" kern="1200" baseline="0">
          <a:solidFill>
            <a:schemeClr val="tx2"/>
          </a:solidFill>
          <a:latin typeface="Calibri" pitchFamily="34" charset="0"/>
          <a:ea typeface="+mn-ea"/>
          <a:cs typeface="+mn-cs"/>
        </a:defRPr>
      </a:lvl4pPr>
      <a:lvl5pPr marL="0" indent="0" algn="l" defTabSz="914400" rtl="0" eaLnBrk="1" latinLnBrk="0" hangingPunct="1">
        <a:lnSpc>
          <a:spcPts val="1600"/>
        </a:lnSpc>
        <a:spcBef>
          <a:spcPts val="0"/>
        </a:spcBef>
        <a:buFontTx/>
        <a:buNone/>
        <a:defRPr sz="1400" kern="1200" baseline="0">
          <a:solidFill>
            <a:schemeClr val="tx2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sv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chart" Target="../charts/chart2.xml"/><Relationship Id="rId4" Type="http://schemas.openxmlformats.org/officeDocument/2006/relationships/notesSlide" Target="../notesSlides/notesSlide1.xml"/><Relationship Id="rId9" Type="http://schemas.openxmlformats.org/officeDocument/2006/relationships/chart" Target="../charts/char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hyperlink" Target="https://blogabdulhalim.blogspot.com/2019/10/tampilan-dan-bagian-worksheet-microsoft-excel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abdulhalim.blogspot.com/2019/10/tampilan-dan-bagian-worksheet-microsoft-excel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comments" Target="../comments/commen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/>
              <a:t>No-Code Transformation of Visually Structured Excel Spreadsheets into Relational Data Formats</a:t>
            </a:r>
            <a:endParaRPr lang="de-DE" sz="320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Alexander Aue, Andrea Ackermann, Norbert Röder 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Thünen-Institut für Lebensverhältnisse in ländlichen Räumen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Merseburg</a:t>
            </a:r>
          </a:p>
          <a:p>
            <a:r>
              <a:rPr lang="de-DE" dirty="0"/>
              <a:t>20.06.2025</a:t>
            </a:r>
          </a:p>
        </p:txBody>
      </p:sp>
      <p:pic>
        <p:nvPicPr>
          <p:cNvPr id="8" name="Les_Miserables_(film)_I_Dreamed_a_Dream(Custom_Backing_Track)">
            <a:hlinkClick r:id="" action="ppaction://media"/>
            <a:extLst>
              <a:ext uri="{FF2B5EF4-FFF2-40B4-BE49-F238E27FC236}">
                <a16:creationId xmlns:a16="http://schemas.microsoft.com/office/drawing/2014/main" id="{BD2EF1A0-6F13-4397-BE60-C9A65FF04DF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00" end="243253.0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48580" y="4200525"/>
            <a:ext cx="487362" cy="48736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AB07AC6-4D03-4AE4-8836-09B311D368DB}"/>
              </a:ext>
            </a:extLst>
          </p:cNvPr>
          <p:cNvGrpSpPr/>
          <p:nvPr/>
        </p:nvGrpSpPr>
        <p:grpSpPr>
          <a:xfrm>
            <a:off x="360322" y="1555474"/>
            <a:ext cx="8423914" cy="4647464"/>
            <a:chOff x="359425" y="1508535"/>
            <a:chExt cx="8423914" cy="46474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A38E47-2090-40FA-8E38-E12CF90423AA}"/>
                </a:ext>
              </a:extLst>
            </p:cNvPr>
            <p:cNvSpPr/>
            <p:nvPr/>
          </p:nvSpPr>
          <p:spPr>
            <a:xfrm>
              <a:off x="359425" y="1508535"/>
              <a:ext cx="8423914" cy="4647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" name="Grafik 9">
              <a:extLst>
                <a:ext uri="{FF2B5EF4-FFF2-40B4-BE49-F238E27FC236}">
                  <a16:creationId xmlns:a16="http://schemas.microsoft.com/office/drawing/2014/main" id="{B5287EAD-CDCF-4AD2-B918-3D98E5AB0159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auto">
            <a:xfrm>
              <a:off x="554471" y="2147304"/>
              <a:ext cx="8050634" cy="3369928"/>
            </a:xfrm>
            <a:prstGeom prst="rect">
              <a:avLst/>
            </a:prstGeom>
          </p:spPr>
        </p:pic>
      </p:grpSp>
      <p:pic>
        <p:nvPicPr>
          <p:cNvPr id="13" name="Grafik 1">
            <a:extLst>
              <a:ext uri="{FF2B5EF4-FFF2-40B4-BE49-F238E27FC236}">
                <a16:creationId xmlns:a16="http://schemas.microsoft.com/office/drawing/2014/main" id="{EEEAE841-40C9-422E-8325-8A231E9C26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532" y="1430489"/>
            <a:ext cx="8400907" cy="4725511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E2E2456E-9C6C-4285-865B-BED2B2A8D7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4883090"/>
              </p:ext>
            </p:extLst>
          </p:nvPr>
        </p:nvGraphicFramePr>
        <p:xfrm>
          <a:off x="10872700" y="287715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B3EDE000-3D9F-4BE3-84E0-D5E0B60475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791162"/>
              </p:ext>
            </p:extLst>
          </p:nvPr>
        </p:nvGraphicFramePr>
        <p:xfrm>
          <a:off x="9792580" y="679922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72238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8049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EE67CE3-E4E6-4086-AA7F-46A4E7FEEA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3" b="26858"/>
          <a:stretch/>
        </p:blipFill>
        <p:spPr>
          <a:xfrm>
            <a:off x="1" y="1129815"/>
            <a:ext cx="9144000" cy="5143501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05A46F4-551C-46EC-9C23-1F1073C165B9}"/>
              </a:ext>
            </a:extLst>
          </p:cNvPr>
          <p:cNvGrpSpPr/>
          <p:nvPr/>
        </p:nvGrpSpPr>
        <p:grpSpPr>
          <a:xfrm>
            <a:off x="1903810" y="3460463"/>
            <a:ext cx="864394" cy="319683"/>
            <a:chOff x="2525485" y="2996747"/>
            <a:chExt cx="1403350" cy="57785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83DA0915-439B-401F-B31F-6EDAB3C74908}"/>
                </a:ext>
              </a:extLst>
            </p:cNvPr>
            <p:cNvSpPr/>
            <p:nvPr/>
          </p:nvSpPr>
          <p:spPr>
            <a:xfrm>
              <a:off x="2525485" y="2996748"/>
              <a:ext cx="1403350" cy="288925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F1FF81C-228E-42CC-9266-151FA69649F6}"/>
                </a:ext>
              </a:extLst>
            </p:cNvPr>
            <p:cNvSpPr/>
            <p:nvPr/>
          </p:nvSpPr>
          <p:spPr>
            <a:xfrm>
              <a:off x="2525485" y="3285671"/>
              <a:ext cx="1403350" cy="288925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5C2316E-588D-4424-BC1C-BA94EE00A23B}"/>
                </a:ext>
              </a:extLst>
            </p:cNvPr>
            <p:cNvSpPr/>
            <p:nvPr/>
          </p:nvSpPr>
          <p:spPr>
            <a:xfrm>
              <a:off x="2525485" y="2996747"/>
              <a:ext cx="1403350" cy="5778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43BF451-9090-406D-9CF1-9A7CF3DD6AA4}"/>
              </a:ext>
            </a:extLst>
          </p:cNvPr>
          <p:cNvGrpSpPr/>
          <p:nvPr/>
        </p:nvGrpSpPr>
        <p:grpSpPr>
          <a:xfrm>
            <a:off x="1903810" y="3832533"/>
            <a:ext cx="864394" cy="319683"/>
            <a:chOff x="2525485" y="2996747"/>
            <a:chExt cx="1403350" cy="57785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4E924093-AB28-4503-8152-E355DE844374}"/>
                </a:ext>
              </a:extLst>
            </p:cNvPr>
            <p:cNvSpPr/>
            <p:nvPr/>
          </p:nvSpPr>
          <p:spPr>
            <a:xfrm>
              <a:off x="2525485" y="2996748"/>
              <a:ext cx="1403350" cy="288925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4D6209C8-CE63-494B-A37A-E7E86395AD5F}"/>
                </a:ext>
              </a:extLst>
            </p:cNvPr>
            <p:cNvSpPr/>
            <p:nvPr/>
          </p:nvSpPr>
          <p:spPr>
            <a:xfrm>
              <a:off x="2525485" y="3285671"/>
              <a:ext cx="1403350" cy="288925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7D4AC8E-E01C-45CC-AAC6-5CBBF30EF4D4}"/>
                </a:ext>
              </a:extLst>
            </p:cNvPr>
            <p:cNvSpPr/>
            <p:nvPr/>
          </p:nvSpPr>
          <p:spPr>
            <a:xfrm>
              <a:off x="2525485" y="2996747"/>
              <a:ext cx="1403350" cy="5778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9C185CB-FC60-48A2-AB1F-A171F0D34988}"/>
              </a:ext>
            </a:extLst>
          </p:cNvPr>
          <p:cNvGrpSpPr/>
          <p:nvPr/>
        </p:nvGrpSpPr>
        <p:grpSpPr>
          <a:xfrm>
            <a:off x="1903810" y="4201332"/>
            <a:ext cx="864394" cy="319683"/>
            <a:chOff x="2525485" y="2996747"/>
            <a:chExt cx="1403350" cy="57785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C9D144E9-DEB5-4F7F-9AB1-18D11B09D7B2}"/>
                </a:ext>
              </a:extLst>
            </p:cNvPr>
            <p:cNvSpPr/>
            <p:nvPr/>
          </p:nvSpPr>
          <p:spPr>
            <a:xfrm>
              <a:off x="2525485" y="2996748"/>
              <a:ext cx="1403350" cy="288925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5F84C687-2C11-45B3-9868-5C11D16AAB88}"/>
                </a:ext>
              </a:extLst>
            </p:cNvPr>
            <p:cNvSpPr/>
            <p:nvPr/>
          </p:nvSpPr>
          <p:spPr>
            <a:xfrm>
              <a:off x="2525485" y="3285671"/>
              <a:ext cx="1403350" cy="288925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BE2D687-74F3-4509-9770-C7EDCDE71F6E}"/>
                </a:ext>
              </a:extLst>
            </p:cNvPr>
            <p:cNvSpPr/>
            <p:nvPr/>
          </p:nvSpPr>
          <p:spPr>
            <a:xfrm>
              <a:off x="2525485" y="2996747"/>
              <a:ext cx="1403350" cy="5778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518E29C-9083-4E37-829A-067F722D49EF}"/>
              </a:ext>
            </a:extLst>
          </p:cNvPr>
          <p:cNvGrpSpPr/>
          <p:nvPr/>
        </p:nvGrpSpPr>
        <p:grpSpPr>
          <a:xfrm>
            <a:off x="1903810" y="4563874"/>
            <a:ext cx="864394" cy="319683"/>
            <a:chOff x="2525485" y="2996747"/>
            <a:chExt cx="1403350" cy="577850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55172E2B-548B-4D43-A440-427F5FB820B3}"/>
                </a:ext>
              </a:extLst>
            </p:cNvPr>
            <p:cNvSpPr/>
            <p:nvPr/>
          </p:nvSpPr>
          <p:spPr>
            <a:xfrm>
              <a:off x="2525485" y="2996748"/>
              <a:ext cx="1403350" cy="288925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EEAD5ACC-E8F8-47C6-916D-1CC270E5E4B0}"/>
                </a:ext>
              </a:extLst>
            </p:cNvPr>
            <p:cNvSpPr/>
            <p:nvPr/>
          </p:nvSpPr>
          <p:spPr>
            <a:xfrm>
              <a:off x="2525485" y="3285671"/>
              <a:ext cx="1403350" cy="288925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FA56F94-1CBB-40CB-8DBF-54BAAEB5404F}"/>
                </a:ext>
              </a:extLst>
            </p:cNvPr>
            <p:cNvSpPr/>
            <p:nvPr/>
          </p:nvSpPr>
          <p:spPr>
            <a:xfrm>
              <a:off x="2525485" y="2996747"/>
              <a:ext cx="1403350" cy="5778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B773C666-C04A-4472-A3A2-91FEF62DB953}"/>
              </a:ext>
            </a:extLst>
          </p:cNvPr>
          <p:cNvGrpSpPr/>
          <p:nvPr/>
        </p:nvGrpSpPr>
        <p:grpSpPr>
          <a:xfrm>
            <a:off x="1903810" y="4922698"/>
            <a:ext cx="864394" cy="319683"/>
            <a:chOff x="2525485" y="2996747"/>
            <a:chExt cx="1403350" cy="577850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77540AC-D4F8-43E2-94D5-9A549BF236C1}"/>
                </a:ext>
              </a:extLst>
            </p:cNvPr>
            <p:cNvSpPr/>
            <p:nvPr/>
          </p:nvSpPr>
          <p:spPr>
            <a:xfrm>
              <a:off x="2525485" y="2996748"/>
              <a:ext cx="1403350" cy="288925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FE95D037-4F46-43DC-9D03-9E1F4A85885A}"/>
                </a:ext>
              </a:extLst>
            </p:cNvPr>
            <p:cNvSpPr/>
            <p:nvPr/>
          </p:nvSpPr>
          <p:spPr>
            <a:xfrm>
              <a:off x="2525485" y="3285671"/>
              <a:ext cx="1403350" cy="288925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EBFCEA0-552F-464F-A9D3-A00FF256EDDB}"/>
                </a:ext>
              </a:extLst>
            </p:cNvPr>
            <p:cNvSpPr/>
            <p:nvPr/>
          </p:nvSpPr>
          <p:spPr>
            <a:xfrm>
              <a:off x="2525485" y="2996747"/>
              <a:ext cx="1403350" cy="5778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1CBF6DC-9A8D-45D9-81C8-D94063F1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gestapelte Merkmale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F96DAF-3C57-4CD2-BF3E-B6067E1A2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01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0F82E-1E11-41CE-9C4E-5EFD47DC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605EDE-3271-4494-9136-1745FC4DCE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55DD64-D02F-4ABB-A0FC-64D7E6C533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15495" y="3849716"/>
            <a:ext cx="1298271" cy="1298271"/>
          </a:xfrm>
          <a:prstGeom prst="rect">
            <a:avLst/>
          </a:prstGeom>
        </p:spPr>
      </p:pic>
      <p:pic>
        <p:nvPicPr>
          <p:cNvPr id="6" name="Grafik 5" descr="Datenbank">
            <a:extLst>
              <a:ext uri="{FF2B5EF4-FFF2-40B4-BE49-F238E27FC236}">
                <a16:creationId xmlns:a16="http://schemas.microsoft.com/office/drawing/2014/main" id="{5B01DAD6-1144-4DA8-A2F7-5F2993472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5097" y="1376772"/>
            <a:ext cx="1298270" cy="1298270"/>
          </a:xfrm>
          <a:prstGeom prst="rect">
            <a:avLst/>
          </a:prstGeom>
        </p:spPr>
      </p:pic>
      <p:pic>
        <p:nvPicPr>
          <p:cNvPr id="11" name="Grafik 10" descr="Pfeil Gerade">
            <a:extLst>
              <a:ext uri="{FF2B5EF4-FFF2-40B4-BE49-F238E27FC236}">
                <a16:creationId xmlns:a16="http://schemas.microsoft.com/office/drawing/2014/main" id="{D804E31B-D6EB-4F86-BA66-F42D41140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4114800" y="2971800"/>
            <a:ext cx="914400" cy="914400"/>
          </a:xfrm>
          <a:prstGeom prst="rect">
            <a:avLst/>
          </a:prstGeom>
        </p:spPr>
      </p:pic>
      <p:pic>
        <p:nvPicPr>
          <p:cNvPr id="12" name="Grafik 11" descr="Pfeil Gerade">
            <a:extLst>
              <a:ext uri="{FF2B5EF4-FFF2-40B4-BE49-F238E27FC236}">
                <a16:creationId xmlns:a16="http://schemas.microsoft.com/office/drawing/2014/main" id="{087DE4D6-C266-4CA4-8B4E-EAC752E58C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900000">
            <a:off x="2990697" y="2971800"/>
            <a:ext cx="914400" cy="914400"/>
          </a:xfrm>
          <a:prstGeom prst="rect">
            <a:avLst/>
          </a:prstGeom>
        </p:spPr>
      </p:pic>
      <p:pic>
        <p:nvPicPr>
          <p:cNvPr id="15" name="Grafik 14" descr="Pfeil Gerade">
            <a:extLst>
              <a:ext uri="{FF2B5EF4-FFF2-40B4-BE49-F238E27FC236}">
                <a16:creationId xmlns:a16="http://schemas.microsoft.com/office/drawing/2014/main" id="{9742CFE7-44E8-4718-A6B7-027BC3B5D9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500000">
            <a:off x="5238903" y="2971800"/>
            <a:ext cx="914400" cy="9144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57F68D6-2E04-42BA-B795-576F115BA7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19913" y="4233364"/>
            <a:ext cx="1298271" cy="129827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7D633A1-646C-4AF5-8CB4-370C872A16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24331" y="3849716"/>
            <a:ext cx="1298271" cy="129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9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o so">
            <a:hlinkClick r:id="" action="ppaction://media"/>
            <a:extLst>
              <a:ext uri="{FF2B5EF4-FFF2-40B4-BE49-F238E27FC236}">
                <a16:creationId xmlns:a16="http://schemas.microsoft.com/office/drawing/2014/main" id="{480F427A-C497-438C-ACF2-36CF169A06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64704" y="-228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9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id="{E8A9B1F7-3DFB-4CDA-885F-23888FEA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Strategie: </a:t>
            </a:r>
            <a:r>
              <a:rPr lang="de-DE" dirty="0" err="1"/>
              <a:t>Scripte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6026B8D-7838-4E1B-A67D-C05FE45ABE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49734" y="2180120"/>
            <a:ext cx="5808996" cy="30266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A443AF-0AC2-4639-B42C-638023536D5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52BED4D8-D76A-42E4-8037-C27C9EE37C38}" type="datetime1">
              <a:rPr lang="de-DE" smtClean="0"/>
              <a:t>26.06.2025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D03E36-6992-4CB1-8BD0-085E74BDB5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9B5D9AB-17D3-414A-BCB9-CF84DC7E93F1}" type="slidenum">
              <a:rPr lang="de-DE" smtClean="0"/>
              <a:t>12</a:t>
            </a:fld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2867FBA-48EF-49B0-86DD-873FD07CC4A9}"/>
              </a:ext>
            </a:extLst>
          </p:cNvPr>
          <p:cNvGrpSpPr/>
          <p:nvPr/>
        </p:nvGrpSpPr>
        <p:grpSpPr>
          <a:xfrm>
            <a:off x="480035" y="1418402"/>
            <a:ext cx="2339398" cy="2010598"/>
            <a:chOff x="745672" y="525600"/>
            <a:chExt cx="3378200" cy="2903399"/>
          </a:xfrm>
        </p:grpSpPr>
        <p:sp>
          <p:nvSpPr>
            <p:cNvPr id="19" name="Denkblase: wolkenförmig 18">
              <a:extLst>
                <a:ext uri="{FF2B5EF4-FFF2-40B4-BE49-F238E27FC236}">
                  <a16:creationId xmlns:a16="http://schemas.microsoft.com/office/drawing/2014/main" id="{3CB1D98A-E08B-44A2-8789-5120A44F90F6}"/>
                </a:ext>
              </a:extLst>
            </p:cNvPr>
            <p:cNvSpPr/>
            <p:nvPr/>
          </p:nvSpPr>
          <p:spPr>
            <a:xfrm flipH="1">
              <a:off x="745672" y="525600"/>
              <a:ext cx="3378200" cy="2903399"/>
            </a:xfrm>
            <a:prstGeom prst="cloudCallout">
              <a:avLst>
                <a:gd name="adj1" fmla="val -80310"/>
                <a:gd name="adj2" fmla="val 30821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A9F4061E-F7F7-4900-B71F-A278698A8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37346" y="1179873"/>
              <a:ext cx="1594852" cy="1594852"/>
            </a:xfrm>
            <a:prstGeom prst="rect">
              <a:avLst/>
            </a:prstGeom>
          </p:spPr>
        </p:pic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9D2079D-369D-4570-A5D8-C0A68A52FF49}"/>
              </a:ext>
            </a:extLst>
          </p:cNvPr>
          <p:cNvGrpSpPr/>
          <p:nvPr/>
        </p:nvGrpSpPr>
        <p:grpSpPr>
          <a:xfrm>
            <a:off x="6289031" y="1280635"/>
            <a:ext cx="2339398" cy="2010598"/>
            <a:chOff x="8191500" y="525600"/>
            <a:chExt cx="3378200" cy="2903399"/>
          </a:xfrm>
        </p:grpSpPr>
        <p:sp>
          <p:nvSpPr>
            <p:cNvPr id="22" name="Denkblase: wolkenförmig 21">
              <a:extLst>
                <a:ext uri="{FF2B5EF4-FFF2-40B4-BE49-F238E27FC236}">
                  <a16:creationId xmlns:a16="http://schemas.microsoft.com/office/drawing/2014/main" id="{013E2521-DE03-4A33-B9D0-B7ADD3A901D8}"/>
                </a:ext>
              </a:extLst>
            </p:cNvPr>
            <p:cNvSpPr/>
            <p:nvPr/>
          </p:nvSpPr>
          <p:spPr>
            <a:xfrm>
              <a:off x="8191500" y="525600"/>
              <a:ext cx="3378200" cy="2903399"/>
            </a:xfrm>
            <a:prstGeom prst="cloudCallout">
              <a:avLst>
                <a:gd name="adj1" fmla="val -80310"/>
                <a:gd name="adj2" fmla="val 30821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6A65F0D2-4D5B-4F61-B36A-3FAAB8A40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60085" y="1168400"/>
              <a:ext cx="2058240" cy="1594852"/>
            </a:xfrm>
            <a:prstGeom prst="rect">
              <a:avLst/>
            </a:prstGeom>
          </p:spPr>
        </p:pic>
      </p:grpSp>
      <p:pic>
        <p:nvPicPr>
          <p:cNvPr id="14" name="Grafik 13" descr="Wissenschaftler">
            <a:extLst>
              <a:ext uri="{FF2B5EF4-FFF2-40B4-BE49-F238E27FC236}">
                <a16:creationId xmlns:a16="http://schemas.microsoft.com/office/drawing/2014/main" id="{F2C239E4-1542-4609-A8DD-3299863F77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66312" y="2564904"/>
            <a:ext cx="2611376" cy="261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9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12089DE-D351-466C-A8DA-368B440CD8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3"/>
            <a:ext cx="11124728" cy="47917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1964E8D-4282-4871-8357-DD7E94008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95837"/>
            <a:ext cx="35856000" cy="135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0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B56DE6C-F991-4B3A-B040-3D433C519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134229" cy="479583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A0A2318-3390-4FE9-9C87-8C4870786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95837"/>
            <a:ext cx="35856000" cy="135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AD41217-47BE-4E38-BC6B-2AD3889ABB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134229" cy="47958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4476AD9-E489-42FB-902B-C690E7809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95837"/>
            <a:ext cx="35856000" cy="135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6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FB9FB23-E008-474B-A977-DA6AF293CB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134229" cy="47958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99C5D67-39B7-4864-8C3C-39D2CC6F4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95837"/>
            <a:ext cx="35856000" cy="135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6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699712C-59EF-4145-8226-CCBEF1E46E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134229" cy="47958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9ED4E79-86FF-4E86-84EA-3F6689333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95783"/>
            <a:ext cx="35856000" cy="135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7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66B98FC2-14D3-4C4C-BC77-ACBA324FC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8"/>
            <a:ext cx="9144000" cy="1556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1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-1.2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39B45FA-8597-43A7-9DBF-E24DB86696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70620" y="1133381"/>
            <a:ext cx="306793" cy="30679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D3E58DB-88B8-43A2-8BE1-15DF5F377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69619" y="1133381"/>
            <a:ext cx="306793" cy="30679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96A5530-D322-4E0D-931B-756B14A40F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76412" y="1133381"/>
            <a:ext cx="306793" cy="30679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9BB7905-FA3E-4716-B26C-A02E718954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3205" y="1133381"/>
            <a:ext cx="306793" cy="30679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4226058-A9B3-41B0-8E73-DC9FDC834B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89997" y="1133381"/>
            <a:ext cx="306793" cy="3067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F88AE43-5ABF-4F6A-8C4B-1501367963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96790" y="1133381"/>
            <a:ext cx="306793" cy="3067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7AA6282-A575-4D42-90D4-573CEF91C4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03583" y="1133381"/>
            <a:ext cx="306793" cy="3067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1DA313B-CED3-46EF-B2FB-33311B81ED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0376" y="1133381"/>
            <a:ext cx="306793" cy="3067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CEE6A84-2318-42E4-BF53-277932298A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17168" y="1133381"/>
            <a:ext cx="306793" cy="30679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30F4C3F-6073-461E-9866-1807D6A329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23961" y="1133381"/>
            <a:ext cx="306793" cy="30679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21199A6-557E-4B87-B543-614E98C49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30754" y="1133381"/>
            <a:ext cx="306793" cy="30679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436AF7-4905-4927-9350-D354722F1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37547" y="1133381"/>
            <a:ext cx="306793" cy="30679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DF9CB8D-6450-42C6-8896-3580DC6F48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44339" y="1133381"/>
            <a:ext cx="306793" cy="30679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529C027-3BEC-44F5-9D00-A2ABDFC2F8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51132" y="1133381"/>
            <a:ext cx="306793" cy="30679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3903B51-45C4-4E64-B0AC-77AE746B60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57925" y="1133381"/>
            <a:ext cx="306793" cy="30679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6A2D9DA-3844-413C-A266-013B5FB16C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64718" y="1133381"/>
            <a:ext cx="306793" cy="30679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1CEF66-87F3-4FE2-B208-57675D863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71510" y="1133381"/>
            <a:ext cx="306793" cy="30679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F236271-C900-4028-92E6-9DE803B306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78303" y="1133381"/>
            <a:ext cx="306793" cy="30679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BC6D19E-4A2C-45CC-A541-D5325BE9A1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85096" y="1133381"/>
            <a:ext cx="306793" cy="30679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11221D3-85A3-4E6E-A814-EDF7E1992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91889" y="1133381"/>
            <a:ext cx="306793" cy="30679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3180415-1E3E-41A3-A121-E086842829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62826" y="1440174"/>
            <a:ext cx="306793" cy="306793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E3F619A-47D4-4563-BBC9-17EDA2C7E4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69619" y="1440174"/>
            <a:ext cx="306793" cy="306793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09355F05-A9A5-441E-84C3-D2A504D43F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76412" y="1440174"/>
            <a:ext cx="306793" cy="30679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58ABE20-8C29-4377-B3BA-8491458BC2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3205" y="1440174"/>
            <a:ext cx="306793" cy="30679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8114D59A-A9F2-4B16-8637-4AC6C22571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89997" y="1440174"/>
            <a:ext cx="306793" cy="306793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73672FC6-CD13-4E11-B3FA-9E4E8D2981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96790" y="1440174"/>
            <a:ext cx="306793" cy="30679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8EF9961C-3833-4AFE-9EF7-892DEDF0BB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03583" y="1440174"/>
            <a:ext cx="306793" cy="306793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963BB5E-91B6-48F7-BC98-B917A238D3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0376" y="1440174"/>
            <a:ext cx="306793" cy="306793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373A145-2E1D-4AA6-81A3-27828E229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17168" y="1440174"/>
            <a:ext cx="306793" cy="306793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7A82909-10C6-42CC-B391-D908C391F0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23961" y="1440174"/>
            <a:ext cx="306793" cy="306793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A5C2C429-CD26-456B-A69D-46AF3C3A6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30754" y="1440174"/>
            <a:ext cx="306793" cy="30679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7787B0ED-D59C-4148-80BE-00D5865A59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37547" y="1440174"/>
            <a:ext cx="306793" cy="306793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05AEABE-9A44-40B4-A7E5-E6666A14FD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44339" y="1440174"/>
            <a:ext cx="306793" cy="30679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0AE00C4-AAE9-4A1F-B4F0-C35992DD84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51132" y="1440174"/>
            <a:ext cx="306793" cy="306793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1DEB0EA5-884D-4234-9B61-61713C8170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57925" y="1440174"/>
            <a:ext cx="306793" cy="306793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126C6A15-834D-423F-AC73-B22CB53CFB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64718" y="1440174"/>
            <a:ext cx="306793" cy="306793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D4D348B-5629-4714-A436-3A9DAC26AE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71510" y="1440174"/>
            <a:ext cx="306793" cy="306793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929A58F7-019A-4B92-AA85-7EF55E03CC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78303" y="1440174"/>
            <a:ext cx="306793" cy="306793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42442928-686C-4E63-9AFF-2DC6501F70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85096" y="1440174"/>
            <a:ext cx="306793" cy="306793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841F98E-9124-447C-AE81-28E1C2799D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91889" y="1440174"/>
            <a:ext cx="306793" cy="306793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6A16C65F-5C81-46D5-9327-40217F7F6E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62826" y="1746966"/>
            <a:ext cx="306793" cy="306793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06592E72-15DF-4A95-8D61-FFEAE211EA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69619" y="1746966"/>
            <a:ext cx="306793" cy="306793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3F9FE13-D1B6-4FFC-8DE2-88A577FE68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76412" y="1746966"/>
            <a:ext cx="306793" cy="306793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EF2AA7A2-95F7-4208-AEB0-F463451E8C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3205" y="1746966"/>
            <a:ext cx="306793" cy="306793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9C19A3DA-7418-460A-B732-58B70969EF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89997" y="1746966"/>
            <a:ext cx="306793" cy="306793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3729C995-923C-4D83-AE82-B1699E277C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96790" y="1746966"/>
            <a:ext cx="306793" cy="306793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EED195F4-0498-4919-91A8-0E32E2667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03583" y="1746966"/>
            <a:ext cx="306793" cy="306793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D073FA3D-9C80-44D6-85FC-417CDA39FA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0376" y="1746966"/>
            <a:ext cx="306793" cy="306793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56EF5B73-770B-47E2-9A2A-66B851C934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17168" y="1746966"/>
            <a:ext cx="306793" cy="306793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7B88361B-9D39-4AFA-9950-94D17E3908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23961" y="1746966"/>
            <a:ext cx="306793" cy="306793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72A14B0-86EA-47E5-A535-751D75F210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30754" y="1746966"/>
            <a:ext cx="306793" cy="306793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71EE2FC1-50BE-4A62-A671-E6C400762D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37547" y="1746966"/>
            <a:ext cx="306793" cy="306793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1379A718-143C-4500-B078-C9A1DC675B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44339" y="1746966"/>
            <a:ext cx="306793" cy="306793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D27AE7B6-D08D-4607-81B9-7482ACCF39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51132" y="1746966"/>
            <a:ext cx="306793" cy="306793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584C2213-BE8F-48EE-B072-384F07A481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57925" y="1746966"/>
            <a:ext cx="306793" cy="306793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4A2CCD79-0D66-46CF-8CC7-852AF05AFC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64718" y="1746966"/>
            <a:ext cx="306793" cy="306793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9F64A786-6BA5-4C48-8FF8-5A6B68DE1C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71510" y="1746966"/>
            <a:ext cx="306793" cy="306793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97DF25A4-5E04-4D20-968C-8C1A853EDE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78303" y="1746966"/>
            <a:ext cx="306793" cy="306793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12907FC0-B972-4EBF-A689-19F48712FB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85096" y="1746966"/>
            <a:ext cx="306793" cy="30679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AF5CEF1B-21D3-438E-A07F-C4F6E944D7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91889" y="1746966"/>
            <a:ext cx="306793" cy="306793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D60D7823-2365-4CFE-9A2B-9FA46A3B49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62826" y="2053759"/>
            <a:ext cx="306793" cy="306793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9B7EB889-FE60-40F1-B668-485C70F29D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69619" y="2053759"/>
            <a:ext cx="306793" cy="30679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CEAFC1D6-0CB9-4CF7-A86E-13DFC02A31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76412" y="2053759"/>
            <a:ext cx="306793" cy="306793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AEB77F20-40FD-41B2-9BB8-94226CF731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3205" y="2053759"/>
            <a:ext cx="306793" cy="306793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9152E085-37FA-4901-9888-EA7694676A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89997" y="2053759"/>
            <a:ext cx="306793" cy="306793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603A0367-0FEB-4AB3-A15F-3ED59449E4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96790" y="2053759"/>
            <a:ext cx="306793" cy="306793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45784007-697E-492D-959A-85D98E97FA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03583" y="2053759"/>
            <a:ext cx="306793" cy="306793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7485D605-A3A9-450D-B080-EDDEDE36A3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0376" y="2053759"/>
            <a:ext cx="306793" cy="306793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5D99F307-BE85-438F-BA54-7A9E1C2A0F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17168" y="2053759"/>
            <a:ext cx="306793" cy="306793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F681EDBF-2A24-4E84-85C1-501C9BE0B5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23961" y="2053759"/>
            <a:ext cx="306793" cy="306793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4C62F4BC-4E94-48AA-936B-C8092067FC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30754" y="2053759"/>
            <a:ext cx="306793" cy="306793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55E58C07-DD7E-4016-99FF-D2EC6551B5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37547" y="2053759"/>
            <a:ext cx="306793" cy="306793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FC8BC97F-0745-42E2-AD82-E9775CF770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44339" y="2053759"/>
            <a:ext cx="306793" cy="306793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4075C1E2-950E-4A44-AF74-D177E87F9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51132" y="2053759"/>
            <a:ext cx="306793" cy="306793"/>
          </a:xfrm>
          <a:prstGeom prst="rect">
            <a:avLst/>
          </a:prstGeom>
        </p:spPr>
      </p:pic>
      <p:pic>
        <p:nvPicPr>
          <p:cNvPr id="78" name="Grafik 77">
            <a:extLst>
              <a:ext uri="{FF2B5EF4-FFF2-40B4-BE49-F238E27FC236}">
                <a16:creationId xmlns:a16="http://schemas.microsoft.com/office/drawing/2014/main" id="{600254D0-FC3C-45B6-B460-724FDC3F0E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57925" y="2053759"/>
            <a:ext cx="306793" cy="306793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A82A822B-792A-4089-B438-FBA652DA7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64718" y="2053759"/>
            <a:ext cx="306793" cy="306793"/>
          </a:xfrm>
          <a:prstGeom prst="rect">
            <a:avLst/>
          </a:prstGeom>
        </p:spPr>
      </p:pic>
      <p:pic>
        <p:nvPicPr>
          <p:cNvPr id="80" name="Grafik 79">
            <a:extLst>
              <a:ext uri="{FF2B5EF4-FFF2-40B4-BE49-F238E27FC236}">
                <a16:creationId xmlns:a16="http://schemas.microsoft.com/office/drawing/2014/main" id="{D980DE75-A044-4E4C-A00C-C84CA5142E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71510" y="2053759"/>
            <a:ext cx="306793" cy="306793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22CD9584-A76B-499F-BB04-91E48485EC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78303" y="2053759"/>
            <a:ext cx="306793" cy="306793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B314BAF7-2FDD-4FE6-BC1F-35949DAABF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85096" y="2053759"/>
            <a:ext cx="306793" cy="306793"/>
          </a:xfrm>
          <a:prstGeom prst="rect">
            <a:avLst/>
          </a:prstGeom>
        </p:spPr>
      </p:pic>
      <p:pic>
        <p:nvPicPr>
          <p:cNvPr id="83" name="Grafik 82">
            <a:extLst>
              <a:ext uri="{FF2B5EF4-FFF2-40B4-BE49-F238E27FC236}">
                <a16:creationId xmlns:a16="http://schemas.microsoft.com/office/drawing/2014/main" id="{ADBB0D54-45EB-49A0-80B2-63F2791B5C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91889" y="2053759"/>
            <a:ext cx="306793" cy="306793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9C87262F-1885-444E-A578-0F29433B5C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62826" y="2360552"/>
            <a:ext cx="306793" cy="306793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id="{03B85757-DCE0-4DD6-BC04-B446AA2631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69619" y="2360552"/>
            <a:ext cx="306793" cy="306793"/>
          </a:xfrm>
          <a:prstGeom prst="rect">
            <a:avLst/>
          </a:prstGeom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124DAAFF-9457-4185-83DF-6AFA22B80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76412" y="2360552"/>
            <a:ext cx="306793" cy="306793"/>
          </a:xfrm>
          <a:prstGeom prst="rect">
            <a:avLst/>
          </a:prstGeom>
        </p:spPr>
      </p:pic>
      <p:pic>
        <p:nvPicPr>
          <p:cNvPr id="87" name="Grafik 86">
            <a:extLst>
              <a:ext uri="{FF2B5EF4-FFF2-40B4-BE49-F238E27FC236}">
                <a16:creationId xmlns:a16="http://schemas.microsoft.com/office/drawing/2014/main" id="{8844B5BA-E910-4F79-968B-62D21132CC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3205" y="2360552"/>
            <a:ext cx="306793" cy="306793"/>
          </a:xfrm>
          <a:prstGeom prst="rect">
            <a:avLst/>
          </a:prstGeom>
        </p:spPr>
      </p:pic>
      <p:pic>
        <p:nvPicPr>
          <p:cNvPr id="88" name="Grafik 87">
            <a:extLst>
              <a:ext uri="{FF2B5EF4-FFF2-40B4-BE49-F238E27FC236}">
                <a16:creationId xmlns:a16="http://schemas.microsoft.com/office/drawing/2014/main" id="{3AD68610-EF9A-45F7-AB48-613BC9C9F2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89997" y="2360552"/>
            <a:ext cx="306793" cy="306793"/>
          </a:xfrm>
          <a:prstGeom prst="rect">
            <a:avLst/>
          </a:prstGeom>
        </p:spPr>
      </p:pic>
      <p:pic>
        <p:nvPicPr>
          <p:cNvPr id="89" name="Grafik 88">
            <a:extLst>
              <a:ext uri="{FF2B5EF4-FFF2-40B4-BE49-F238E27FC236}">
                <a16:creationId xmlns:a16="http://schemas.microsoft.com/office/drawing/2014/main" id="{D72712E3-9DF6-4B94-BF18-E747DCB5C1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96790" y="2360552"/>
            <a:ext cx="306793" cy="306793"/>
          </a:xfrm>
          <a:prstGeom prst="rect">
            <a:avLst/>
          </a:prstGeom>
        </p:spPr>
      </p:pic>
      <p:pic>
        <p:nvPicPr>
          <p:cNvPr id="90" name="Grafik 89">
            <a:extLst>
              <a:ext uri="{FF2B5EF4-FFF2-40B4-BE49-F238E27FC236}">
                <a16:creationId xmlns:a16="http://schemas.microsoft.com/office/drawing/2014/main" id="{C11F5090-222E-44FE-9D60-F892902D0F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03583" y="2360552"/>
            <a:ext cx="306793" cy="306793"/>
          </a:xfrm>
          <a:prstGeom prst="rect">
            <a:avLst/>
          </a:prstGeom>
        </p:spPr>
      </p:pic>
      <p:pic>
        <p:nvPicPr>
          <p:cNvPr id="91" name="Grafik 90">
            <a:extLst>
              <a:ext uri="{FF2B5EF4-FFF2-40B4-BE49-F238E27FC236}">
                <a16:creationId xmlns:a16="http://schemas.microsoft.com/office/drawing/2014/main" id="{AAE6CDE2-3930-4044-9964-0301DB7F55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0376" y="2360552"/>
            <a:ext cx="306793" cy="306793"/>
          </a:xfrm>
          <a:prstGeom prst="rect">
            <a:avLst/>
          </a:prstGeom>
        </p:spPr>
      </p:pic>
      <p:pic>
        <p:nvPicPr>
          <p:cNvPr id="92" name="Grafik 91">
            <a:extLst>
              <a:ext uri="{FF2B5EF4-FFF2-40B4-BE49-F238E27FC236}">
                <a16:creationId xmlns:a16="http://schemas.microsoft.com/office/drawing/2014/main" id="{A166B001-7A34-4FA6-95AE-319B0B48DC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17168" y="2360552"/>
            <a:ext cx="306793" cy="306793"/>
          </a:xfrm>
          <a:prstGeom prst="rect">
            <a:avLst/>
          </a:prstGeom>
        </p:spPr>
      </p:pic>
      <p:pic>
        <p:nvPicPr>
          <p:cNvPr id="93" name="Grafik 92">
            <a:extLst>
              <a:ext uri="{FF2B5EF4-FFF2-40B4-BE49-F238E27FC236}">
                <a16:creationId xmlns:a16="http://schemas.microsoft.com/office/drawing/2014/main" id="{8BFBE77F-307C-4DBC-A540-474ABCB46E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23961" y="2360552"/>
            <a:ext cx="306793" cy="306793"/>
          </a:xfrm>
          <a:prstGeom prst="rect">
            <a:avLst/>
          </a:prstGeom>
        </p:spPr>
      </p:pic>
      <p:pic>
        <p:nvPicPr>
          <p:cNvPr id="94" name="Grafik 93">
            <a:extLst>
              <a:ext uri="{FF2B5EF4-FFF2-40B4-BE49-F238E27FC236}">
                <a16:creationId xmlns:a16="http://schemas.microsoft.com/office/drawing/2014/main" id="{84C6E7F3-4F17-491B-ACFB-1EDBC43FC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30754" y="2360552"/>
            <a:ext cx="306793" cy="306793"/>
          </a:xfrm>
          <a:prstGeom prst="rect">
            <a:avLst/>
          </a:prstGeom>
        </p:spPr>
      </p:pic>
      <p:pic>
        <p:nvPicPr>
          <p:cNvPr id="95" name="Grafik 94">
            <a:extLst>
              <a:ext uri="{FF2B5EF4-FFF2-40B4-BE49-F238E27FC236}">
                <a16:creationId xmlns:a16="http://schemas.microsoft.com/office/drawing/2014/main" id="{CC8DE7BB-A858-49BA-A6FA-B3E6D8398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37547" y="2360552"/>
            <a:ext cx="306793" cy="306793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87B9F1DB-4B52-48FC-8F59-30F52946B4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44339" y="2360552"/>
            <a:ext cx="306793" cy="306793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5CAC6FEB-E3CD-43B3-B2D0-9D6F996AB3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51132" y="2360552"/>
            <a:ext cx="306793" cy="306793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BCAD048A-E9B9-4FC6-A9BA-AD7D072850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57925" y="2360552"/>
            <a:ext cx="306793" cy="306793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21025666-0779-472C-9A00-7150B8A100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64718" y="2360552"/>
            <a:ext cx="306793" cy="306793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6B8334AA-7652-451C-B977-EC038E5C3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71510" y="2360552"/>
            <a:ext cx="306793" cy="306793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42394BE4-DF8C-47FF-93CC-2B7C7D851D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78303" y="2360552"/>
            <a:ext cx="306793" cy="306793"/>
          </a:xfrm>
          <a:prstGeom prst="rect">
            <a:avLst/>
          </a:prstGeom>
        </p:spPr>
      </p:pic>
      <p:pic>
        <p:nvPicPr>
          <p:cNvPr id="102" name="Grafik 101">
            <a:extLst>
              <a:ext uri="{FF2B5EF4-FFF2-40B4-BE49-F238E27FC236}">
                <a16:creationId xmlns:a16="http://schemas.microsoft.com/office/drawing/2014/main" id="{D3FC1956-2E78-45D5-A188-F558D6B5D6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85096" y="2360552"/>
            <a:ext cx="306793" cy="306793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38C5528B-DD4F-4814-A86C-9C9B0A1562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91889" y="2360552"/>
            <a:ext cx="306793" cy="306793"/>
          </a:xfrm>
          <a:prstGeom prst="rect">
            <a:avLst/>
          </a:prstGeom>
        </p:spPr>
      </p:pic>
      <p:pic>
        <p:nvPicPr>
          <p:cNvPr id="104" name="Grafik 103">
            <a:extLst>
              <a:ext uri="{FF2B5EF4-FFF2-40B4-BE49-F238E27FC236}">
                <a16:creationId xmlns:a16="http://schemas.microsoft.com/office/drawing/2014/main" id="{7FBF1885-5A09-4597-8947-3EC3A634D8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62826" y="2667345"/>
            <a:ext cx="306793" cy="306793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FD2AD8FD-F215-4C4E-AD46-18412C6341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69619" y="2667345"/>
            <a:ext cx="306793" cy="306793"/>
          </a:xfrm>
          <a:prstGeom prst="rect">
            <a:avLst/>
          </a:prstGeom>
        </p:spPr>
      </p:pic>
      <p:pic>
        <p:nvPicPr>
          <p:cNvPr id="106" name="Grafik 105">
            <a:extLst>
              <a:ext uri="{FF2B5EF4-FFF2-40B4-BE49-F238E27FC236}">
                <a16:creationId xmlns:a16="http://schemas.microsoft.com/office/drawing/2014/main" id="{3F04286D-A5F4-413F-BA36-6D13FDD29B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76412" y="2667345"/>
            <a:ext cx="306793" cy="306793"/>
          </a:xfrm>
          <a:prstGeom prst="rect">
            <a:avLst/>
          </a:prstGeom>
        </p:spPr>
      </p:pic>
      <p:pic>
        <p:nvPicPr>
          <p:cNvPr id="107" name="Grafik 106">
            <a:extLst>
              <a:ext uri="{FF2B5EF4-FFF2-40B4-BE49-F238E27FC236}">
                <a16:creationId xmlns:a16="http://schemas.microsoft.com/office/drawing/2014/main" id="{7C684305-DB01-458B-A54B-24CF73B6E4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3205" y="2667345"/>
            <a:ext cx="306793" cy="306793"/>
          </a:xfrm>
          <a:prstGeom prst="rect">
            <a:avLst/>
          </a:prstGeom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05FCB85C-AFD8-4AEC-AFF7-365E6EC151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89997" y="2667345"/>
            <a:ext cx="306793" cy="306793"/>
          </a:xfrm>
          <a:prstGeom prst="rect">
            <a:avLst/>
          </a:prstGeom>
        </p:spPr>
      </p:pic>
      <p:pic>
        <p:nvPicPr>
          <p:cNvPr id="109" name="Grafik 108">
            <a:extLst>
              <a:ext uri="{FF2B5EF4-FFF2-40B4-BE49-F238E27FC236}">
                <a16:creationId xmlns:a16="http://schemas.microsoft.com/office/drawing/2014/main" id="{8BF2DDA5-4FC0-44F1-99AC-F116266E19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96790" y="2667345"/>
            <a:ext cx="306793" cy="306793"/>
          </a:xfrm>
          <a:prstGeom prst="rect">
            <a:avLst/>
          </a:prstGeom>
        </p:spPr>
      </p:pic>
      <p:pic>
        <p:nvPicPr>
          <p:cNvPr id="110" name="Grafik 109">
            <a:extLst>
              <a:ext uri="{FF2B5EF4-FFF2-40B4-BE49-F238E27FC236}">
                <a16:creationId xmlns:a16="http://schemas.microsoft.com/office/drawing/2014/main" id="{D06A6691-3325-45DA-AD76-C371549CF6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03583" y="2667345"/>
            <a:ext cx="306793" cy="306793"/>
          </a:xfrm>
          <a:prstGeom prst="rect">
            <a:avLst/>
          </a:prstGeom>
        </p:spPr>
      </p:pic>
      <p:pic>
        <p:nvPicPr>
          <p:cNvPr id="111" name="Grafik 110">
            <a:extLst>
              <a:ext uri="{FF2B5EF4-FFF2-40B4-BE49-F238E27FC236}">
                <a16:creationId xmlns:a16="http://schemas.microsoft.com/office/drawing/2014/main" id="{12EF02FD-9E39-4379-B769-C85DA91DA4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0376" y="2667345"/>
            <a:ext cx="306793" cy="306793"/>
          </a:xfrm>
          <a:prstGeom prst="rect">
            <a:avLst/>
          </a:prstGeom>
        </p:spPr>
      </p:pic>
      <p:pic>
        <p:nvPicPr>
          <p:cNvPr id="112" name="Grafik 111">
            <a:extLst>
              <a:ext uri="{FF2B5EF4-FFF2-40B4-BE49-F238E27FC236}">
                <a16:creationId xmlns:a16="http://schemas.microsoft.com/office/drawing/2014/main" id="{09256DC8-9F0C-4CFA-B911-FCE8D14B98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17168" y="2667345"/>
            <a:ext cx="306793" cy="306793"/>
          </a:xfrm>
          <a:prstGeom prst="rect">
            <a:avLst/>
          </a:prstGeom>
        </p:spPr>
      </p:pic>
      <p:pic>
        <p:nvPicPr>
          <p:cNvPr id="113" name="Grafik 112">
            <a:extLst>
              <a:ext uri="{FF2B5EF4-FFF2-40B4-BE49-F238E27FC236}">
                <a16:creationId xmlns:a16="http://schemas.microsoft.com/office/drawing/2014/main" id="{183418CF-FAC5-41B4-9DB3-5F802655C2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23961" y="2667345"/>
            <a:ext cx="306793" cy="306793"/>
          </a:xfrm>
          <a:prstGeom prst="rect">
            <a:avLst/>
          </a:prstGeom>
        </p:spPr>
      </p:pic>
      <p:pic>
        <p:nvPicPr>
          <p:cNvPr id="114" name="Grafik 113">
            <a:extLst>
              <a:ext uri="{FF2B5EF4-FFF2-40B4-BE49-F238E27FC236}">
                <a16:creationId xmlns:a16="http://schemas.microsoft.com/office/drawing/2014/main" id="{42AD3E2B-01FC-467A-BC04-05A4FE77C9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30754" y="2667345"/>
            <a:ext cx="306793" cy="306793"/>
          </a:xfrm>
          <a:prstGeom prst="rect">
            <a:avLst/>
          </a:prstGeom>
        </p:spPr>
      </p:pic>
      <p:pic>
        <p:nvPicPr>
          <p:cNvPr id="115" name="Grafik 114">
            <a:extLst>
              <a:ext uri="{FF2B5EF4-FFF2-40B4-BE49-F238E27FC236}">
                <a16:creationId xmlns:a16="http://schemas.microsoft.com/office/drawing/2014/main" id="{24431745-2149-4771-BF3F-BD7E11D88F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37547" y="2667345"/>
            <a:ext cx="306793" cy="306793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216D0A47-D299-4588-98A0-C0DF4F7875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44339" y="2667345"/>
            <a:ext cx="306793" cy="306793"/>
          </a:xfrm>
          <a:prstGeom prst="rect">
            <a:avLst/>
          </a:prstGeom>
        </p:spPr>
      </p:pic>
      <p:pic>
        <p:nvPicPr>
          <p:cNvPr id="117" name="Grafik 116">
            <a:extLst>
              <a:ext uri="{FF2B5EF4-FFF2-40B4-BE49-F238E27FC236}">
                <a16:creationId xmlns:a16="http://schemas.microsoft.com/office/drawing/2014/main" id="{BD00832F-6077-46F8-B264-34D2D8CD48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51132" y="2667345"/>
            <a:ext cx="306793" cy="306793"/>
          </a:xfrm>
          <a:prstGeom prst="rect">
            <a:avLst/>
          </a:prstGeom>
        </p:spPr>
      </p:pic>
      <p:pic>
        <p:nvPicPr>
          <p:cNvPr id="118" name="Grafik 117">
            <a:extLst>
              <a:ext uri="{FF2B5EF4-FFF2-40B4-BE49-F238E27FC236}">
                <a16:creationId xmlns:a16="http://schemas.microsoft.com/office/drawing/2014/main" id="{F6478ECB-420E-4AFB-8EFF-B8A8AD365A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57925" y="2667345"/>
            <a:ext cx="306793" cy="306793"/>
          </a:xfrm>
          <a:prstGeom prst="rect">
            <a:avLst/>
          </a:prstGeom>
        </p:spPr>
      </p:pic>
      <p:pic>
        <p:nvPicPr>
          <p:cNvPr id="119" name="Grafik 118">
            <a:extLst>
              <a:ext uri="{FF2B5EF4-FFF2-40B4-BE49-F238E27FC236}">
                <a16:creationId xmlns:a16="http://schemas.microsoft.com/office/drawing/2014/main" id="{0E198488-0D07-41EE-8DE8-5B9E0CFDA9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64718" y="2667345"/>
            <a:ext cx="306793" cy="306793"/>
          </a:xfrm>
          <a:prstGeom prst="rect">
            <a:avLst/>
          </a:prstGeom>
        </p:spPr>
      </p:pic>
      <p:pic>
        <p:nvPicPr>
          <p:cNvPr id="120" name="Grafik 119">
            <a:extLst>
              <a:ext uri="{FF2B5EF4-FFF2-40B4-BE49-F238E27FC236}">
                <a16:creationId xmlns:a16="http://schemas.microsoft.com/office/drawing/2014/main" id="{77A3919E-2CC6-41F4-BD44-191285E37B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71510" y="2667345"/>
            <a:ext cx="306793" cy="306793"/>
          </a:xfrm>
          <a:prstGeom prst="rect">
            <a:avLst/>
          </a:prstGeom>
        </p:spPr>
      </p:pic>
      <p:pic>
        <p:nvPicPr>
          <p:cNvPr id="121" name="Grafik 120">
            <a:extLst>
              <a:ext uri="{FF2B5EF4-FFF2-40B4-BE49-F238E27FC236}">
                <a16:creationId xmlns:a16="http://schemas.microsoft.com/office/drawing/2014/main" id="{0686AE1D-75C8-4D4D-B51A-10CA11BCDC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78303" y="2667345"/>
            <a:ext cx="306793" cy="306793"/>
          </a:xfrm>
          <a:prstGeom prst="rect">
            <a:avLst/>
          </a:prstGeom>
        </p:spPr>
      </p:pic>
      <p:pic>
        <p:nvPicPr>
          <p:cNvPr id="122" name="Grafik 121">
            <a:extLst>
              <a:ext uri="{FF2B5EF4-FFF2-40B4-BE49-F238E27FC236}">
                <a16:creationId xmlns:a16="http://schemas.microsoft.com/office/drawing/2014/main" id="{74393E55-237B-45EA-B02E-52BE33F2BC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85096" y="2667345"/>
            <a:ext cx="306793" cy="306793"/>
          </a:xfrm>
          <a:prstGeom prst="rect">
            <a:avLst/>
          </a:prstGeom>
        </p:spPr>
      </p:pic>
      <p:pic>
        <p:nvPicPr>
          <p:cNvPr id="123" name="Grafik 122">
            <a:extLst>
              <a:ext uri="{FF2B5EF4-FFF2-40B4-BE49-F238E27FC236}">
                <a16:creationId xmlns:a16="http://schemas.microsoft.com/office/drawing/2014/main" id="{AC2E1706-AD94-4233-9BB2-047F899F56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91889" y="2667345"/>
            <a:ext cx="306793" cy="306793"/>
          </a:xfrm>
          <a:prstGeom prst="rect">
            <a:avLst/>
          </a:prstGeom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10F99C21-1197-4A45-BFE7-B68D1EFA61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62826" y="2974137"/>
            <a:ext cx="306793" cy="306793"/>
          </a:xfrm>
          <a:prstGeom prst="rect">
            <a:avLst/>
          </a:prstGeom>
        </p:spPr>
      </p:pic>
      <p:pic>
        <p:nvPicPr>
          <p:cNvPr id="125" name="Grafik 124">
            <a:extLst>
              <a:ext uri="{FF2B5EF4-FFF2-40B4-BE49-F238E27FC236}">
                <a16:creationId xmlns:a16="http://schemas.microsoft.com/office/drawing/2014/main" id="{E33905B6-4ABB-4615-AB7B-101F947B51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69619" y="2974137"/>
            <a:ext cx="306793" cy="306793"/>
          </a:xfrm>
          <a:prstGeom prst="rect">
            <a:avLst/>
          </a:prstGeom>
        </p:spPr>
      </p:pic>
      <p:pic>
        <p:nvPicPr>
          <p:cNvPr id="126" name="Grafik 125">
            <a:extLst>
              <a:ext uri="{FF2B5EF4-FFF2-40B4-BE49-F238E27FC236}">
                <a16:creationId xmlns:a16="http://schemas.microsoft.com/office/drawing/2014/main" id="{7D10E1F1-8D79-4414-8DF2-C8FDDA0944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76412" y="2974137"/>
            <a:ext cx="306793" cy="306793"/>
          </a:xfrm>
          <a:prstGeom prst="rect">
            <a:avLst/>
          </a:prstGeom>
        </p:spPr>
      </p:pic>
      <p:pic>
        <p:nvPicPr>
          <p:cNvPr id="127" name="Grafik 126">
            <a:extLst>
              <a:ext uri="{FF2B5EF4-FFF2-40B4-BE49-F238E27FC236}">
                <a16:creationId xmlns:a16="http://schemas.microsoft.com/office/drawing/2014/main" id="{300D7071-1211-4884-A226-146FEAE92D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3205" y="2974137"/>
            <a:ext cx="306793" cy="306793"/>
          </a:xfrm>
          <a:prstGeom prst="rect">
            <a:avLst/>
          </a:prstGeom>
        </p:spPr>
      </p:pic>
      <p:pic>
        <p:nvPicPr>
          <p:cNvPr id="128" name="Grafik 127">
            <a:extLst>
              <a:ext uri="{FF2B5EF4-FFF2-40B4-BE49-F238E27FC236}">
                <a16:creationId xmlns:a16="http://schemas.microsoft.com/office/drawing/2014/main" id="{6BAB0FF0-4051-4D77-9AE1-7017808FE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89997" y="2974137"/>
            <a:ext cx="306793" cy="306793"/>
          </a:xfrm>
          <a:prstGeom prst="rect">
            <a:avLst/>
          </a:prstGeom>
        </p:spPr>
      </p:pic>
      <p:pic>
        <p:nvPicPr>
          <p:cNvPr id="129" name="Grafik 128">
            <a:extLst>
              <a:ext uri="{FF2B5EF4-FFF2-40B4-BE49-F238E27FC236}">
                <a16:creationId xmlns:a16="http://schemas.microsoft.com/office/drawing/2014/main" id="{86A98DF7-06EC-454A-A840-808634ECC7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96790" y="2974137"/>
            <a:ext cx="306793" cy="306793"/>
          </a:xfrm>
          <a:prstGeom prst="rect">
            <a:avLst/>
          </a:prstGeom>
        </p:spPr>
      </p:pic>
      <p:pic>
        <p:nvPicPr>
          <p:cNvPr id="130" name="Grafik 129">
            <a:extLst>
              <a:ext uri="{FF2B5EF4-FFF2-40B4-BE49-F238E27FC236}">
                <a16:creationId xmlns:a16="http://schemas.microsoft.com/office/drawing/2014/main" id="{D0E3F5AD-EF35-4159-B693-BE539A430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03583" y="2974137"/>
            <a:ext cx="306793" cy="306793"/>
          </a:xfrm>
          <a:prstGeom prst="rect">
            <a:avLst/>
          </a:prstGeom>
        </p:spPr>
      </p:pic>
      <p:pic>
        <p:nvPicPr>
          <p:cNvPr id="131" name="Grafik 130">
            <a:extLst>
              <a:ext uri="{FF2B5EF4-FFF2-40B4-BE49-F238E27FC236}">
                <a16:creationId xmlns:a16="http://schemas.microsoft.com/office/drawing/2014/main" id="{41CB6DD9-0D34-4141-934C-044A116D0E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0376" y="2974137"/>
            <a:ext cx="306793" cy="306793"/>
          </a:xfrm>
          <a:prstGeom prst="rect">
            <a:avLst/>
          </a:prstGeom>
        </p:spPr>
      </p:pic>
      <p:pic>
        <p:nvPicPr>
          <p:cNvPr id="132" name="Grafik 131">
            <a:extLst>
              <a:ext uri="{FF2B5EF4-FFF2-40B4-BE49-F238E27FC236}">
                <a16:creationId xmlns:a16="http://schemas.microsoft.com/office/drawing/2014/main" id="{188C805D-8661-4FCD-92DB-1F38AB3189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17168" y="2974137"/>
            <a:ext cx="306793" cy="306793"/>
          </a:xfrm>
          <a:prstGeom prst="rect">
            <a:avLst/>
          </a:prstGeom>
        </p:spPr>
      </p:pic>
      <p:pic>
        <p:nvPicPr>
          <p:cNvPr id="133" name="Grafik 132">
            <a:extLst>
              <a:ext uri="{FF2B5EF4-FFF2-40B4-BE49-F238E27FC236}">
                <a16:creationId xmlns:a16="http://schemas.microsoft.com/office/drawing/2014/main" id="{E8AEC913-B100-4490-AE2A-E951C1A4A4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23961" y="2974137"/>
            <a:ext cx="306793" cy="306793"/>
          </a:xfrm>
          <a:prstGeom prst="rect">
            <a:avLst/>
          </a:prstGeom>
        </p:spPr>
      </p:pic>
      <p:pic>
        <p:nvPicPr>
          <p:cNvPr id="134" name="Grafik 133">
            <a:extLst>
              <a:ext uri="{FF2B5EF4-FFF2-40B4-BE49-F238E27FC236}">
                <a16:creationId xmlns:a16="http://schemas.microsoft.com/office/drawing/2014/main" id="{DD9416E3-5AC3-47C2-8013-A8EE137DE9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30754" y="2974137"/>
            <a:ext cx="306793" cy="306793"/>
          </a:xfrm>
          <a:prstGeom prst="rect">
            <a:avLst/>
          </a:prstGeom>
        </p:spPr>
      </p:pic>
      <p:pic>
        <p:nvPicPr>
          <p:cNvPr id="135" name="Grafik 134">
            <a:extLst>
              <a:ext uri="{FF2B5EF4-FFF2-40B4-BE49-F238E27FC236}">
                <a16:creationId xmlns:a16="http://schemas.microsoft.com/office/drawing/2014/main" id="{46046B11-C778-46AD-895A-FF4067BA22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37547" y="2974137"/>
            <a:ext cx="306793" cy="306793"/>
          </a:xfrm>
          <a:prstGeom prst="rect">
            <a:avLst/>
          </a:prstGeom>
        </p:spPr>
      </p:pic>
      <p:pic>
        <p:nvPicPr>
          <p:cNvPr id="136" name="Grafik 135">
            <a:extLst>
              <a:ext uri="{FF2B5EF4-FFF2-40B4-BE49-F238E27FC236}">
                <a16:creationId xmlns:a16="http://schemas.microsoft.com/office/drawing/2014/main" id="{2A034D26-50A2-4FF9-9686-2A13ABF958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44339" y="2974137"/>
            <a:ext cx="306793" cy="306793"/>
          </a:xfrm>
          <a:prstGeom prst="rect">
            <a:avLst/>
          </a:prstGeom>
        </p:spPr>
      </p:pic>
      <p:pic>
        <p:nvPicPr>
          <p:cNvPr id="137" name="Grafik 136">
            <a:extLst>
              <a:ext uri="{FF2B5EF4-FFF2-40B4-BE49-F238E27FC236}">
                <a16:creationId xmlns:a16="http://schemas.microsoft.com/office/drawing/2014/main" id="{49460F52-B071-4694-A35B-D7DA0E512B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51132" y="2974137"/>
            <a:ext cx="306793" cy="306793"/>
          </a:xfrm>
          <a:prstGeom prst="rect">
            <a:avLst/>
          </a:prstGeom>
        </p:spPr>
      </p:pic>
      <p:pic>
        <p:nvPicPr>
          <p:cNvPr id="138" name="Grafik 137">
            <a:extLst>
              <a:ext uri="{FF2B5EF4-FFF2-40B4-BE49-F238E27FC236}">
                <a16:creationId xmlns:a16="http://schemas.microsoft.com/office/drawing/2014/main" id="{3D5519EB-E771-4839-8157-BE090278B8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57925" y="2974137"/>
            <a:ext cx="306793" cy="306793"/>
          </a:xfrm>
          <a:prstGeom prst="rect">
            <a:avLst/>
          </a:prstGeom>
        </p:spPr>
      </p:pic>
      <p:pic>
        <p:nvPicPr>
          <p:cNvPr id="139" name="Grafik 138">
            <a:extLst>
              <a:ext uri="{FF2B5EF4-FFF2-40B4-BE49-F238E27FC236}">
                <a16:creationId xmlns:a16="http://schemas.microsoft.com/office/drawing/2014/main" id="{D40C817A-6B30-4400-BF43-9D39E32648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64718" y="2974137"/>
            <a:ext cx="306793" cy="306793"/>
          </a:xfrm>
          <a:prstGeom prst="rect">
            <a:avLst/>
          </a:prstGeom>
        </p:spPr>
      </p:pic>
      <p:pic>
        <p:nvPicPr>
          <p:cNvPr id="140" name="Grafik 139">
            <a:extLst>
              <a:ext uri="{FF2B5EF4-FFF2-40B4-BE49-F238E27FC236}">
                <a16:creationId xmlns:a16="http://schemas.microsoft.com/office/drawing/2014/main" id="{4CC869C2-0988-469C-9DF3-899DC19793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71510" y="2974137"/>
            <a:ext cx="306793" cy="306793"/>
          </a:xfrm>
          <a:prstGeom prst="rect">
            <a:avLst/>
          </a:prstGeom>
        </p:spPr>
      </p:pic>
      <p:pic>
        <p:nvPicPr>
          <p:cNvPr id="141" name="Grafik 140">
            <a:extLst>
              <a:ext uri="{FF2B5EF4-FFF2-40B4-BE49-F238E27FC236}">
                <a16:creationId xmlns:a16="http://schemas.microsoft.com/office/drawing/2014/main" id="{7485C9B7-F48A-46C8-9ADD-F5F72EB273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78303" y="2974137"/>
            <a:ext cx="306793" cy="306793"/>
          </a:xfrm>
          <a:prstGeom prst="rect">
            <a:avLst/>
          </a:prstGeom>
        </p:spPr>
      </p:pic>
      <p:pic>
        <p:nvPicPr>
          <p:cNvPr id="142" name="Grafik 141">
            <a:extLst>
              <a:ext uri="{FF2B5EF4-FFF2-40B4-BE49-F238E27FC236}">
                <a16:creationId xmlns:a16="http://schemas.microsoft.com/office/drawing/2014/main" id="{488802BE-34E4-407C-A665-02E091E524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85096" y="2974137"/>
            <a:ext cx="306793" cy="306793"/>
          </a:xfrm>
          <a:prstGeom prst="rect">
            <a:avLst/>
          </a:prstGeom>
        </p:spPr>
      </p:pic>
      <p:pic>
        <p:nvPicPr>
          <p:cNvPr id="143" name="Grafik 142">
            <a:extLst>
              <a:ext uri="{FF2B5EF4-FFF2-40B4-BE49-F238E27FC236}">
                <a16:creationId xmlns:a16="http://schemas.microsoft.com/office/drawing/2014/main" id="{E5E2B79D-9AB8-4C6A-B17A-830C2F5B86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91889" y="2974137"/>
            <a:ext cx="306793" cy="306793"/>
          </a:xfrm>
          <a:prstGeom prst="rect">
            <a:avLst/>
          </a:prstGeom>
        </p:spPr>
      </p:pic>
      <p:pic>
        <p:nvPicPr>
          <p:cNvPr id="144" name="Grafik 143">
            <a:extLst>
              <a:ext uri="{FF2B5EF4-FFF2-40B4-BE49-F238E27FC236}">
                <a16:creationId xmlns:a16="http://schemas.microsoft.com/office/drawing/2014/main" id="{B7667632-99DB-4235-A751-733AE8A0B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62826" y="3280930"/>
            <a:ext cx="306793" cy="306793"/>
          </a:xfrm>
          <a:prstGeom prst="rect">
            <a:avLst/>
          </a:prstGeom>
        </p:spPr>
      </p:pic>
      <p:pic>
        <p:nvPicPr>
          <p:cNvPr id="145" name="Grafik 144">
            <a:extLst>
              <a:ext uri="{FF2B5EF4-FFF2-40B4-BE49-F238E27FC236}">
                <a16:creationId xmlns:a16="http://schemas.microsoft.com/office/drawing/2014/main" id="{C24441D4-37D4-4B26-81B1-2F9838823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69619" y="3280930"/>
            <a:ext cx="306793" cy="306793"/>
          </a:xfrm>
          <a:prstGeom prst="rect">
            <a:avLst/>
          </a:prstGeom>
        </p:spPr>
      </p:pic>
      <p:pic>
        <p:nvPicPr>
          <p:cNvPr id="146" name="Grafik 145">
            <a:extLst>
              <a:ext uri="{FF2B5EF4-FFF2-40B4-BE49-F238E27FC236}">
                <a16:creationId xmlns:a16="http://schemas.microsoft.com/office/drawing/2014/main" id="{EDCB1016-255B-42EF-86A8-DF70BE8A22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76412" y="3280930"/>
            <a:ext cx="306793" cy="306793"/>
          </a:xfrm>
          <a:prstGeom prst="rect">
            <a:avLst/>
          </a:prstGeom>
        </p:spPr>
      </p:pic>
      <p:pic>
        <p:nvPicPr>
          <p:cNvPr id="147" name="Grafik 146">
            <a:extLst>
              <a:ext uri="{FF2B5EF4-FFF2-40B4-BE49-F238E27FC236}">
                <a16:creationId xmlns:a16="http://schemas.microsoft.com/office/drawing/2014/main" id="{0B5EE11D-7A93-41EB-9E10-01A76598DD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3205" y="3280930"/>
            <a:ext cx="306793" cy="306793"/>
          </a:xfrm>
          <a:prstGeom prst="rect">
            <a:avLst/>
          </a:prstGeom>
        </p:spPr>
      </p:pic>
      <p:pic>
        <p:nvPicPr>
          <p:cNvPr id="148" name="Grafik 147">
            <a:extLst>
              <a:ext uri="{FF2B5EF4-FFF2-40B4-BE49-F238E27FC236}">
                <a16:creationId xmlns:a16="http://schemas.microsoft.com/office/drawing/2014/main" id="{2A2ED656-2B8A-4E85-8D60-63C0CAA949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89997" y="3280930"/>
            <a:ext cx="306793" cy="306793"/>
          </a:xfrm>
          <a:prstGeom prst="rect">
            <a:avLst/>
          </a:prstGeom>
        </p:spPr>
      </p:pic>
      <p:pic>
        <p:nvPicPr>
          <p:cNvPr id="149" name="Grafik 148">
            <a:extLst>
              <a:ext uri="{FF2B5EF4-FFF2-40B4-BE49-F238E27FC236}">
                <a16:creationId xmlns:a16="http://schemas.microsoft.com/office/drawing/2014/main" id="{502CB56C-7F5F-4F3B-84D1-4F87BDC1F9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96790" y="3280930"/>
            <a:ext cx="306793" cy="306793"/>
          </a:xfrm>
          <a:prstGeom prst="rect">
            <a:avLst/>
          </a:prstGeom>
        </p:spPr>
      </p:pic>
      <p:pic>
        <p:nvPicPr>
          <p:cNvPr id="150" name="Grafik 149">
            <a:extLst>
              <a:ext uri="{FF2B5EF4-FFF2-40B4-BE49-F238E27FC236}">
                <a16:creationId xmlns:a16="http://schemas.microsoft.com/office/drawing/2014/main" id="{AAC63EC0-E013-4D6B-9020-04FBD64F5B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03583" y="3280930"/>
            <a:ext cx="306793" cy="306793"/>
          </a:xfrm>
          <a:prstGeom prst="rect">
            <a:avLst/>
          </a:prstGeom>
        </p:spPr>
      </p:pic>
      <p:pic>
        <p:nvPicPr>
          <p:cNvPr id="151" name="Grafik 150">
            <a:extLst>
              <a:ext uri="{FF2B5EF4-FFF2-40B4-BE49-F238E27FC236}">
                <a16:creationId xmlns:a16="http://schemas.microsoft.com/office/drawing/2014/main" id="{AE4653A1-1D05-4AE6-9F20-94C29F14F3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0376" y="3280930"/>
            <a:ext cx="306793" cy="306793"/>
          </a:xfrm>
          <a:prstGeom prst="rect">
            <a:avLst/>
          </a:prstGeom>
        </p:spPr>
      </p:pic>
      <p:pic>
        <p:nvPicPr>
          <p:cNvPr id="152" name="Grafik 151">
            <a:extLst>
              <a:ext uri="{FF2B5EF4-FFF2-40B4-BE49-F238E27FC236}">
                <a16:creationId xmlns:a16="http://schemas.microsoft.com/office/drawing/2014/main" id="{E10B68F8-03DE-4BEB-8DF4-D425BDD036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17168" y="3280930"/>
            <a:ext cx="306793" cy="306793"/>
          </a:xfrm>
          <a:prstGeom prst="rect">
            <a:avLst/>
          </a:prstGeom>
        </p:spPr>
      </p:pic>
      <p:pic>
        <p:nvPicPr>
          <p:cNvPr id="153" name="Grafik 152">
            <a:extLst>
              <a:ext uri="{FF2B5EF4-FFF2-40B4-BE49-F238E27FC236}">
                <a16:creationId xmlns:a16="http://schemas.microsoft.com/office/drawing/2014/main" id="{989AD59D-08C3-43F8-BE26-F0286D3F5E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23961" y="3280930"/>
            <a:ext cx="306793" cy="306793"/>
          </a:xfrm>
          <a:prstGeom prst="rect">
            <a:avLst/>
          </a:prstGeom>
        </p:spPr>
      </p:pic>
      <p:pic>
        <p:nvPicPr>
          <p:cNvPr id="154" name="Grafik 153">
            <a:extLst>
              <a:ext uri="{FF2B5EF4-FFF2-40B4-BE49-F238E27FC236}">
                <a16:creationId xmlns:a16="http://schemas.microsoft.com/office/drawing/2014/main" id="{6B047AE8-760E-44A9-BE04-B9C61AE6D4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30754" y="3280930"/>
            <a:ext cx="306793" cy="306793"/>
          </a:xfrm>
          <a:prstGeom prst="rect">
            <a:avLst/>
          </a:prstGeom>
        </p:spPr>
      </p:pic>
      <p:pic>
        <p:nvPicPr>
          <p:cNvPr id="155" name="Grafik 154">
            <a:extLst>
              <a:ext uri="{FF2B5EF4-FFF2-40B4-BE49-F238E27FC236}">
                <a16:creationId xmlns:a16="http://schemas.microsoft.com/office/drawing/2014/main" id="{57E18386-917E-4442-8216-DBFB91B95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37547" y="3280930"/>
            <a:ext cx="306793" cy="306793"/>
          </a:xfrm>
          <a:prstGeom prst="rect">
            <a:avLst/>
          </a:prstGeom>
        </p:spPr>
      </p:pic>
      <p:pic>
        <p:nvPicPr>
          <p:cNvPr id="156" name="Grafik 155">
            <a:extLst>
              <a:ext uri="{FF2B5EF4-FFF2-40B4-BE49-F238E27FC236}">
                <a16:creationId xmlns:a16="http://schemas.microsoft.com/office/drawing/2014/main" id="{D3970F56-3FCA-49BA-B4ED-8C28A1CE53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44339" y="3280930"/>
            <a:ext cx="306793" cy="306793"/>
          </a:xfrm>
          <a:prstGeom prst="rect">
            <a:avLst/>
          </a:prstGeom>
        </p:spPr>
      </p:pic>
      <p:pic>
        <p:nvPicPr>
          <p:cNvPr id="157" name="Grafik 156">
            <a:extLst>
              <a:ext uri="{FF2B5EF4-FFF2-40B4-BE49-F238E27FC236}">
                <a16:creationId xmlns:a16="http://schemas.microsoft.com/office/drawing/2014/main" id="{89F4AA0A-74D5-428B-BFE6-6C82A7CA8B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51132" y="3280930"/>
            <a:ext cx="306793" cy="306793"/>
          </a:xfrm>
          <a:prstGeom prst="rect">
            <a:avLst/>
          </a:prstGeom>
        </p:spPr>
      </p:pic>
      <p:pic>
        <p:nvPicPr>
          <p:cNvPr id="158" name="Grafik 157">
            <a:extLst>
              <a:ext uri="{FF2B5EF4-FFF2-40B4-BE49-F238E27FC236}">
                <a16:creationId xmlns:a16="http://schemas.microsoft.com/office/drawing/2014/main" id="{7ADB4354-3B16-48EA-BF9F-8AB87CEE8B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57925" y="3280930"/>
            <a:ext cx="306793" cy="306793"/>
          </a:xfrm>
          <a:prstGeom prst="rect">
            <a:avLst/>
          </a:prstGeom>
        </p:spPr>
      </p:pic>
      <p:pic>
        <p:nvPicPr>
          <p:cNvPr id="159" name="Grafik 158">
            <a:extLst>
              <a:ext uri="{FF2B5EF4-FFF2-40B4-BE49-F238E27FC236}">
                <a16:creationId xmlns:a16="http://schemas.microsoft.com/office/drawing/2014/main" id="{1FF32A71-0D80-4E19-9FAA-45BAC4D3A0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64718" y="3280930"/>
            <a:ext cx="306793" cy="306793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B4DE37DA-8176-451C-9708-F10DFEA7D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71510" y="3280930"/>
            <a:ext cx="306793" cy="306793"/>
          </a:xfrm>
          <a:prstGeom prst="rect">
            <a:avLst/>
          </a:prstGeom>
        </p:spPr>
      </p:pic>
      <p:pic>
        <p:nvPicPr>
          <p:cNvPr id="161" name="Grafik 160">
            <a:extLst>
              <a:ext uri="{FF2B5EF4-FFF2-40B4-BE49-F238E27FC236}">
                <a16:creationId xmlns:a16="http://schemas.microsoft.com/office/drawing/2014/main" id="{8E329C76-5D8A-48A8-A25A-8484B1286D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78303" y="3280930"/>
            <a:ext cx="306793" cy="306793"/>
          </a:xfrm>
          <a:prstGeom prst="rect">
            <a:avLst/>
          </a:prstGeom>
        </p:spPr>
      </p:pic>
      <p:pic>
        <p:nvPicPr>
          <p:cNvPr id="162" name="Grafik 161">
            <a:extLst>
              <a:ext uri="{FF2B5EF4-FFF2-40B4-BE49-F238E27FC236}">
                <a16:creationId xmlns:a16="http://schemas.microsoft.com/office/drawing/2014/main" id="{6921B29D-BD45-4109-B584-EF8972EFCE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85096" y="3280930"/>
            <a:ext cx="306793" cy="306793"/>
          </a:xfrm>
          <a:prstGeom prst="rect">
            <a:avLst/>
          </a:prstGeom>
        </p:spPr>
      </p:pic>
      <p:pic>
        <p:nvPicPr>
          <p:cNvPr id="163" name="Grafik 162">
            <a:extLst>
              <a:ext uri="{FF2B5EF4-FFF2-40B4-BE49-F238E27FC236}">
                <a16:creationId xmlns:a16="http://schemas.microsoft.com/office/drawing/2014/main" id="{CA695544-B3EC-4F55-9ABD-44A3A92A6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91889" y="3280930"/>
            <a:ext cx="306793" cy="306793"/>
          </a:xfrm>
          <a:prstGeom prst="rect">
            <a:avLst/>
          </a:prstGeom>
        </p:spPr>
      </p:pic>
      <p:pic>
        <p:nvPicPr>
          <p:cNvPr id="164" name="Grafik 163">
            <a:extLst>
              <a:ext uri="{FF2B5EF4-FFF2-40B4-BE49-F238E27FC236}">
                <a16:creationId xmlns:a16="http://schemas.microsoft.com/office/drawing/2014/main" id="{E14C5D06-B761-482B-A387-9A845FE1A4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70620" y="3587723"/>
            <a:ext cx="306793" cy="306793"/>
          </a:xfrm>
          <a:prstGeom prst="rect">
            <a:avLst/>
          </a:prstGeom>
        </p:spPr>
      </p:pic>
      <p:pic>
        <p:nvPicPr>
          <p:cNvPr id="165" name="Grafik 164">
            <a:extLst>
              <a:ext uri="{FF2B5EF4-FFF2-40B4-BE49-F238E27FC236}">
                <a16:creationId xmlns:a16="http://schemas.microsoft.com/office/drawing/2014/main" id="{CCF3FAD0-020D-4A4E-951A-8624371A9F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77412" y="3587723"/>
            <a:ext cx="306793" cy="306793"/>
          </a:xfrm>
          <a:prstGeom prst="rect">
            <a:avLst/>
          </a:prstGeom>
        </p:spPr>
      </p:pic>
      <p:pic>
        <p:nvPicPr>
          <p:cNvPr id="166" name="Grafik 165">
            <a:extLst>
              <a:ext uri="{FF2B5EF4-FFF2-40B4-BE49-F238E27FC236}">
                <a16:creationId xmlns:a16="http://schemas.microsoft.com/office/drawing/2014/main" id="{8929065D-B3F4-48DF-B79E-D1A4B144EC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84205" y="3587723"/>
            <a:ext cx="306793" cy="306793"/>
          </a:xfrm>
          <a:prstGeom prst="rect">
            <a:avLst/>
          </a:prstGeom>
        </p:spPr>
      </p:pic>
      <p:pic>
        <p:nvPicPr>
          <p:cNvPr id="167" name="Grafik 166">
            <a:extLst>
              <a:ext uri="{FF2B5EF4-FFF2-40B4-BE49-F238E27FC236}">
                <a16:creationId xmlns:a16="http://schemas.microsoft.com/office/drawing/2014/main" id="{629F30FE-F874-4CA6-84BB-F8020B1BF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90998" y="3587723"/>
            <a:ext cx="306793" cy="306793"/>
          </a:xfrm>
          <a:prstGeom prst="rect">
            <a:avLst/>
          </a:prstGeom>
        </p:spPr>
      </p:pic>
      <p:pic>
        <p:nvPicPr>
          <p:cNvPr id="168" name="Grafik 167">
            <a:extLst>
              <a:ext uri="{FF2B5EF4-FFF2-40B4-BE49-F238E27FC236}">
                <a16:creationId xmlns:a16="http://schemas.microsoft.com/office/drawing/2014/main" id="{E839ECB7-3629-4F70-A549-E20383EC8F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7791" y="3587723"/>
            <a:ext cx="306793" cy="306793"/>
          </a:xfrm>
          <a:prstGeom prst="rect">
            <a:avLst/>
          </a:prstGeom>
        </p:spPr>
      </p:pic>
      <p:pic>
        <p:nvPicPr>
          <p:cNvPr id="169" name="Grafik 168">
            <a:extLst>
              <a:ext uri="{FF2B5EF4-FFF2-40B4-BE49-F238E27FC236}">
                <a16:creationId xmlns:a16="http://schemas.microsoft.com/office/drawing/2014/main" id="{F09CCD48-FBBE-4B58-A3B9-A4C492E19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04583" y="3587723"/>
            <a:ext cx="306793" cy="306793"/>
          </a:xfrm>
          <a:prstGeom prst="rect">
            <a:avLst/>
          </a:prstGeom>
        </p:spPr>
      </p:pic>
      <p:pic>
        <p:nvPicPr>
          <p:cNvPr id="170" name="Grafik 169">
            <a:extLst>
              <a:ext uri="{FF2B5EF4-FFF2-40B4-BE49-F238E27FC236}">
                <a16:creationId xmlns:a16="http://schemas.microsoft.com/office/drawing/2014/main" id="{7FCD868E-97E9-47CC-89C2-919DF40D8A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11376" y="3587723"/>
            <a:ext cx="306793" cy="306793"/>
          </a:xfrm>
          <a:prstGeom prst="rect">
            <a:avLst/>
          </a:prstGeom>
        </p:spPr>
      </p:pic>
      <p:pic>
        <p:nvPicPr>
          <p:cNvPr id="171" name="Grafik 170">
            <a:extLst>
              <a:ext uri="{FF2B5EF4-FFF2-40B4-BE49-F238E27FC236}">
                <a16:creationId xmlns:a16="http://schemas.microsoft.com/office/drawing/2014/main" id="{7695FAB9-DC2C-4AEC-86EE-446FE3C91F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8169" y="3587723"/>
            <a:ext cx="306793" cy="306793"/>
          </a:xfrm>
          <a:prstGeom prst="rect">
            <a:avLst/>
          </a:prstGeom>
        </p:spPr>
      </p:pic>
      <p:pic>
        <p:nvPicPr>
          <p:cNvPr id="172" name="Grafik 171">
            <a:extLst>
              <a:ext uri="{FF2B5EF4-FFF2-40B4-BE49-F238E27FC236}">
                <a16:creationId xmlns:a16="http://schemas.microsoft.com/office/drawing/2014/main" id="{02D12AEE-69D3-43D9-B28F-45A2EFC48B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24962" y="3587723"/>
            <a:ext cx="306793" cy="306793"/>
          </a:xfrm>
          <a:prstGeom prst="rect">
            <a:avLst/>
          </a:prstGeom>
        </p:spPr>
      </p:pic>
      <p:pic>
        <p:nvPicPr>
          <p:cNvPr id="173" name="Grafik 172">
            <a:extLst>
              <a:ext uri="{FF2B5EF4-FFF2-40B4-BE49-F238E27FC236}">
                <a16:creationId xmlns:a16="http://schemas.microsoft.com/office/drawing/2014/main" id="{BBF08A3B-23EF-48E1-A742-8415B39B58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31754" y="3587723"/>
            <a:ext cx="306793" cy="306793"/>
          </a:xfrm>
          <a:prstGeom prst="rect">
            <a:avLst/>
          </a:prstGeom>
        </p:spPr>
      </p:pic>
      <p:pic>
        <p:nvPicPr>
          <p:cNvPr id="174" name="Grafik 173">
            <a:extLst>
              <a:ext uri="{FF2B5EF4-FFF2-40B4-BE49-F238E27FC236}">
                <a16:creationId xmlns:a16="http://schemas.microsoft.com/office/drawing/2014/main" id="{0AC9790C-7925-4911-918F-7491E0FEFB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38547" y="3587723"/>
            <a:ext cx="306793" cy="306793"/>
          </a:xfrm>
          <a:prstGeom prst="rect">
            <a:avLst/>
          </a:prstGeom>
        </p:spPr>
      </p:pic>
      <p:pic>
        <p:nvPicPr>
          <p:cNvPr id="175" name="Grafik 174">
            <a:extLst>
              <a:ext uri="{FF2B5EF4-FFF2-40B4-BE49-F238E27FC236}">
                <a16:creationId xmlns:a16="http://schemas.microsoft.com/office/drawing/2014/main" id="{BB11B5AB-EED7-4412-936C-29779BD3A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45340" y="3587723"/>
            <a:ext cx="306793" cy="306793"/>
          </a:xfrm>
          <a:prstGeom prst="rect">
            <a:avLst/>
          </a:prstGeom>
        </p:spPr>
      </p:pic>
      <p:pic>
        <p:nvPicPr>
          <p:cNvPr id="176" name="Grafik 175">
            <a:extLst>
              <a:ext uri="{FF2B5EF4-FFF2-40B4-BE49-F238E27FC236}">
                <a16:creationId xmlns:a16="http://schemas.microsoft.com/office/drawing/2014/main" id="{4D16E5C5-8AEA-403C-8414-D38E3BCDD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52133" y="3587723"/>
            <a:ext cx="306793" cy="306793"/>
          </a:xfrm>
          <a:prstGeom prst="rect">
            <a:avLst/>
          </a:prstGeom>
        </p:spPr>
      </p:pic>
      <p:pic>
        <p:nvPicPr>
          <p:cNvPr id="177" name="Grafik 176">
            <a:extLst>
              <a:ext uri="{FF2B5EF4-FFF2-40B4-BE49-F238E27FC236}">
                <a16:creationId xmlns:a16="http://schemas.microsoft.com/office/drawing/2014/main" id="{FF5331E6-B526-4996-B072-8FC4D02796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58925" y="3587723"/>
            <a:ext cx="306793" cy="306793"/>
          </a:xfrm>
          <a:prstGeom prst="rect">
            <a:avLst/>
          </a:prstGeom>
        </p:spPr>
      </p:pic>
      <p:pic>
        <p:nvPicPr>
          <p:cNvPr id="178" name="Grafik 177">
            <a:extLst>
              <a:ext uri="{FF2B5EF4-FFF2-40B4-BE49-F238E27FC236}">
                <a16:creationId xmlns:a16="http://schemas.microsoft.com/office/drawing/2014/main" id="{5A32C451-9BA4-4B67-9881-3301A852D2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65718" y="3587723"/>
            <a:ext cx="306793" cy="306793"/>
          </a:xfrm>
          <a:prstGeom prst="rect">
            <a:avLst/>
          </a:prstGeom>
        </p:spPr>
      </p:pic>
      <p:pic>
        <p:nvPicPr>
          <p:cNvPr id="179" name="Grafik 178">
            <a:extLst>
              <a:ext uri="{FF2B5EF4-FFF2-40B4-BE49-F238E27FC236}">
                <a16:creationId xmlns:a16="http://schemas.microsoft.com/office/drawing/2014/main" id="{BD592970-A726-4ABF-8430-C8249098AB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511" y="3587723"/>
            <a:ext cx="306793" cy="306793"/>
          </a:xfrm>
          <a:prstGeom prst="rect">
            <a:avLst/>
          </a:prstGeom>
        </p:spPr>
      </p:pic>
      <p:pic>
        <p:nvPicPr>
          <p:cNvPr id="180" name="Grafik 179">
            <a:extLst>
              <a:ext uri="{FF2B5EF4-FFF2-40B4-BE49-F238E27FC236}">
                <a16:creationId xmlns:a16="http://schemas.microsoft.com/office/drawing/2014/main" id="{5FD368FE-6BD1-41CF-A4EC-BAF864357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79304" y="3587723"/>
            <a:ext cx="306793" cy="306793"/>
          </a:xfrm>
          <a:prstGeom prst="rect">
            <a:avLst/>
          </a:prstGeom>
        </p:spPr>
      </p:pic>
      <p:pic>
        <p:nvPicPr>
          <p:cNvPr id="181" name="Grafik 180">
            <a:extLst>
              <a:ext uri="{FF2B5EF4-FFF2-40B4-BE49-F238E27FC236}">
                <a16:creationId xmlns:a16="http://schemas.microsoft.com/office/drawing/2014/main" id="{E4C6B82C-2E7B-4336-A7C7-B04FE6A41A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86096" y="3587723"/>
            <a:ext cx="306793" cy="306793"/>
          </a:xfrm>
          <a:prstGeom prst="rect">
            <a:avLst/>
          </a:prstGeom>
        </p:spPr>
      </p:pic>
      <p:pic>
        <p:nvPicPr>
          <p:cNvPr id="182" name="Grafik 181">
            <a:extLst>
              <a:ext uri="{FF2B5EF4-FFF2-40B4-BE49-F238E27FC236}">
                <a16:creationId xmlns:a16="http://schemas.microsoft.com/office/drawing/2014/main" id="{5AE08908-FAFC-44CF-AE07-7D2D8896B5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92889" y="3587723"/>
            <a:ext cx="306793" cy="306793"/>
          </a:xfrm>
          <a:prstGeom prst="rect">
            <a:avLst/>
          </a:prstGeom>
        </p:spPr>
      </p:pic>
      <p:pic>
        <p:nvPicPr>
          <p:cNvPr id="183" name="Grafik 182">
            <a:extLst>
              <a:ext uri="{FF2B5EF4-FFF2-40B4-BE49-F238E27FC236}">
                <a16:creationId xmlns:a16="http://schemas.microsoft.com/office/drawing/2014/main" id="{738D0B13-9C42-4DF0-BD09-1874BAD124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99682" y="3587723"/>
            <a:ext cx="306793" cy="306793"/>
          </a:xfrm>
          <a:prstGeom prst="rect">
            <a:avLst/>
          </a:prstGeom>
        </p:spPr>
      </p:pic>
      <p:pic>
        <p:nvPicPr>
          <p:cNvPr id="184" name="Grafik 183">
            <a:extLst>
              <a:ext uri="{FF2B5EF4-FFF2-40B4-BE49-F238E27FC236}">
                <a16:creationId xmlns:a16="http://schemas.microsoft.com/office/drawing/2014/main" id="{70BF0EBE-2823-458B-95A9-6A6496F3F2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70620" y="3894516"/>
            <a:ext cx="306793" cy="306793"/>
          </a:xfrm>
          <a:prstGeom prst="rect">
            <a:avLst/>
          </a:prstGeom>
        </p:spPr>
      </p:pic>
      <p:pic>
        <p:nvPicPr>
          <p:cNvPr id="185" name="Grafik 184">
            <a:extLst>
              <a:ext uri="{FF2B5EF4-FFF2-40B4-BE49-F238E27FC236}">
                <a16:creationId xmlns:a16="http://schemas.microsoft.com/office/drawing/2014/main" id="{164388E7-3BC8-41E6-AFC1-5520494C2F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77412" y="3894516"/>
            <a:ext cx="306793" cy="306793"/>
          </a:xfrm>
          <a:prstGeom prst="rect">
            <a:avLst/>
          </a:prstGeom>
        </p:spPr>
      </p:pic>
      <p:pic>
        <p:nvPicPr>
          <p:cNvPr id="186" name="Grafik 185">
            <a:extLst>
              <a:ext uri="{FF2B5EF4-FFF2-40B4-BE49-F238E27FC236}">
                <a16:creationId xmlns:a16="http://schemas.microsoft.com/office/drawing/2014/main" id="{61D5A229-08B0-4280-8FE1-F9DBA2F5D9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84205" y="3894516"/>
            <a:ext cx="306793" cy="306793"/>
          </a:xfrm>
          <a:prstGeom prst="rect">
            <a:avLst/>
          </a:prstGeom>
        </p:spPr>
      </p:pic>
      <p:pic>
        <p:nvPicPr>
          <p:cNvPr id="187" name="Grafik 186">
            <a:extLst>
              <a:ext uri="{FF2B5EF4-FFF2-40B4-BE49-F238E27FC236}">
                <a16:creationId xmlns:a16="http://schemas.microsoft.com/office/drawing/2014/main" id="{FF70EF98-557D-4667-B7DD-27C8B11008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90998" y="3894516"/>
            <a:ext cx="306793" cy="306793"/>
          </a:xfrm>
          <a:prstGeom prst="rect">
            <a:avLst/>
          </a:prstGeom>
        </p:spPr>
      </p:pic>
      <p:pic>
        <p:nvPicPr>
          <p:cNvPr id="188" name="Grafik 187">
            <a:extLst>
              <a:ext uri="{FF2B5EF4-FFF2-40B4-BE49-F238E27FC236}">
                <a16:creationId xmlns:a16="http://schemas.microsoft.com/office/drawing/2014/main" id="{7ECEB7C6-4D82-42D5-B5F6-23C6D0817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7791" y="3894516"/>
            <a:ext cx="306793" cy="306793"/>
          </a:xfrm>
          <a:prstGeom prst="rect">
            <a:avLst/>
          </a:prstGeom>
        </p:spPr>
      </p:pic>
      <p:pic>
        <p:nvPicPr>
          <p:cNvPr id="189" name="Grafik 188">
            <a:extLst>
              <a:ext uri="{FF2B5EF4-FFF2-40B4-BE49-F238E27FC236}">
                <a16:creationId xmlns:a16="http://schemas.microsoft.com/office/drawing/2014/main" id="{328830AF-9A3E-4667-A84F-E157A11EA1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04583" y="3894516"/>
            <a:ext cx="306793" cy="306793"/>
          </a:xfrm>
          <a:prstGeom prst="rect">
            <a:avLst/>
          </a:prstGeom>
        </p:spPr>
      </p:pic>
      <p:pic>
        <p:nvPicPr>
          <p:cNvPr id="190" name="Grafik 189">
            <a:extLst>
              <a:ext uri="{FF2B5EF4-FFF2-40B4-BE49-F238E27FC236}">
                <a16:creationId xmlns:a16="http://schemas.microsoft.com/office/drawing/2014/main" id="{34017536-033D-4B46-953E-19BB9CDB5B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11376" y="3894516"/>
            <a:ext cx="306793" cy="306793"/>
          </a:xfrm>
          <a:prstGeom prst="rect">
            <a:avLst/>
          </a:prstGeom>
        </p:spPr>
      </p:pic>
      <p:pic>
        <p:nvPicPr>
          <p:cNvPr id="191" name="Grafik 190">
            <a:extLst>
              <a:ext uri="{FF2B5EF4-FFF2-40B4-BE49-F238E27FC236}">
                <a16:creationId xmlns:a16="http://schemas.microsoft.com/office/drawing/2014/main" id="{BD3A8DA7-AB68-4FAA-BC1B-F31E87E693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8169" y="3894516"/>
            <a:ext cx="306793" cy="306793"/>
          </a:xfrm>
          <a:prstGeom prst="rect">
            <a:avLst/>
          </a:prstGeom>
        </p:spPr>
      </p:pic>
      <p:pic>
        <p:nvPicPr>
          <p:cNvPr id="192" name="Grafik 191">
            <a:extLst>
              <a:ext uri="{FF2B5EF4-FFF2-40B4-BE49-F238E27FC236}">
                <a16:creationId xmlns:a16="http://schemas.microsoft.com/office/drawing/2014/main" id="{9EC8272A-4697-4B89-BF82-3D77BDD3E5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24962" y="3894516"/>
            <a:ext cx="306793" cy="306793"/>
          </a:xfrm>
          <a:prstGeom prst="rect">
            <a:avLst/>
          </a:prstGeom>
        </p:spPr>
      </p:pic>
      <p:pic>
        <p:nvPicPr>
          <p:cNvPr id="193" name="Grafik 192">
            <a:extLst>
              <a:ext uri="{FF2B5EF4-FFF2-40B4-BE49-F238E27FC236}">
                <a16:creationId xmlns:a16="http://schemas.microsoft.com/office/drawing/2014/main" id="{84D6183E-B29C-4A8D-9985-DEA4FAD68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31754" y="3894516"/>
            <a:ext cx="306793" cy="306793"/>
          </a:xfrm>
          <a:prstGeom prst="rect">
            <a:avLst/>
          </a:prstGeom>
        </p:spPr>
      </p:pic>
      <p:pic>
        <p:nvPicPr>
          <p:cNvPr id="194" name="Grafik 193">
            <a:extLst>
              <a:ext uri="{FF2B5EF4-FFF2-40B4-BE49-F238E27FC236}">
                <a16:creationId xmlns:a16="http://schemas.microsoft.com/office/drawing/2014/main" id="{7FEC68DF-CB5F-43A3-A877-C47FF82884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38547" y="3894516"/>
            <a:ext cx="306793" cy="306793"/>
          </a:xfrm>
          <a:prstGeom prst="rect">
            <a:avLst/>
          </a:prstGeom>
        </p:spPr>
      </p:pic>
      <p:pic>
        <p:nvPicPr>
          <p:cNvPr id="195" name="Grafik 194">
            <a:extLst>
              <a:ext uri="{FF2B5EF4-FFF2-40B4-BE49-F238E27FC236}">
                <a16:creationId xmlns:a16="http://schemas.microsoft.com/office/drawing/2014/main" id="{3766D90A-002D-4A64-B426-429D7873D1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45340" y="3894516"/>
            <a:ext cx="306793" cy="306793"/>
          </a:xfrm>
          <a:prstGeom prst="rect">
            <a:avLst/>
          </a:prstGeom>
        </p:spPr>
      </p:pic>
      <p:pic>
        <p:nvPicPr>
          <p:cNvPr id="196" name="Grafik 195">
            <a:extLst>
              <a:ext uri="{FF2B5EF4-FFF2-40B4-BE49-F238E27FC236}">
                <a16:creationId xmlns:a16="http://schemas.microsoft.com/office/drawing/2014/main" id="{85EF6A73-1091-4160-8128-2F36334EB7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52133" y="3894516"/>
            <a:ext cx="306793" cy="306793"/>
          </a:xfrm>
          <a:prstGeom prst="rect">
            <a:avLst/>
          </a:prstGeom>
        </p:spPr>
      </p:pic>
      <p:pic>
        <p:nvPicPr>
          <p:cNvPr id="197" name="Grafik 196">
            <a:extLst>
              <a:ext uri="{FF2B5EF4-FFF2-40B4-BE49-F238E27FC236}">
                <a16:creationId xmlns:a16="http://schemas.microsoft.com/office/drawing/2014/main" id="{B1B8B740-0A2F-4C15-B630-44BCAF9805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58925" y="3894516"/>
            <a:ext cx="306793" cy="306793"/>
          </a:xfrm>
          <a:prstGeom prst="rect">
            <a:avLst/>
          </a:prstGeom>
        </p:spPr>
      </p:pic>
      <p:pic>
        <p:nvPicPr>
          <p:cNvPr id="198" name="Grafik 197">
            <a:extLst>
              <a:ext uri="{FF2B5EF4-FFF2-40B4-BE49-F238E27FC236}">
                <a16:creationId xmlns:a16="http://schemas.microsoft.com/office/drawing/2014/main" id="{254F20A3-06B4-45D7-AAF8-4E74B59FE8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65718" y="3894516"/>
            <a:ext cx="306793" cy="306793"/>
          </a:xfrm>
          <a:prstGeom prst="rect">
            <a:avLst/>
          </a:prstGeom>
        </p:spPr>
      </p:pic>
      <p:pic>
        <p:nvPicPr>
          <p:cNvPr id="199" name="Grafik 198">
            <a:extLst>
              <a:ext uri="{FF2B5EF4-FFF2-40B4-BE49-F238E27FC236}">
                <a16:creationId xmlns:a16="http://schemas.microsoft.com/office/drawing/2014/main" id="{9EBFB75C-E81B-46A2-92C3-325DD6E170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511" y="3894516"/>
            <a:ext cx="306793" cy="306793"/>
          </a:xfrm>
          <a:prstGeom prst="rect">
            <a:avLst/>
          </a:prstGeom>
        </p:spPr>
      </p:pic>
      <p:pic>
        <p:nvPicPr>
          <p:cNvPr id="200" name="Grafik 199">
            <a:extLst>
              <a:ext uri="{FF2B5EF4-FFF2-40B4-BE49-F238E27FC236}">
                <a16:creationId xmlns:a16="http://schemas.microsoft.com/office/drawing/2014/main" id="{1B16D113-9AAD-4495-95B2-E3B510635B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79304" y="3894516"/>
            <a:ext cx="306793" cy="306793"/>
          </a:xfrm>
          <a:prstGeom prst="rect">
            <a:avLst/>
          </a:prstGeom>
        </p:spPr>
      </p:pic>
      <p:pic>
        <p:nvPicPr>
          <p:cNvPr id="201" name="Grafik 200">
            <a:extLst>
              <a:ext uri="{FF2B5EF4-FFF2-40B4-BE49-F238E27FC236}">
                <a16:creationId xmlns:a16="http://schemas.microsoft.com/office/drawing/2014/main" id="{C5110450-E263-4747-BED5-4139FE8B56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86096" y="3894516"/>
            <a:ext cx="306793" cy="306793"/>
          </a:xfrm>
          <a:prstGeom prst="rect">
            <a:avLst/>
          </a:prstGeom>
        </p:spPr>
      </p:pic>
      <p:pic>
        <p:nvPicPr>
          <p:cNvPr id="202" name="Grafik 201">
            <a:extLst>
              <a:ext uri="{FF2B5EF4-FFF2-40B4-BE49-F238E27FC236}">
                <a16:creationId xmlns:a16="http://schemas.microsoft.com/office/drawing/2014/main" id="{D2FEC69D-7CF4-4C59-9CF7-639F97EFD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92889" y="3894516"/>
            <a:ext cx="306793" cy="306793"/>
          </a:xfrm>
          <a:prstGeom prst="rect">
            <a:avLst/>
          </a:prstGeom>
        </p:spPr>
      </p:pic>
      <p:pic>
        <p:nvPicPr>
          <p:cNvPr id="203" name="Grafik 202">
            <a:extLst>
              <a:ext uri="{FF2B5EF4-FFF2-40B4-BE49-F238E27FC236}">
                <a16:creationId xmlns:a16="http://schemas.microsoft.com/office/drawing/2014/main" id="{74869540-1FF5-4E28-AD3F-4FB342876A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99682" y="3894516"/>
            <a:ext cx="306793" cy="306793"/>
          </a:xfrm>
          <a:prstGeom prst="rect">
            <a:avLst/>
          </a:prstGeom>
        </p:spPr>
      </p:pic>
      <p:pic>
        <p:nvPicPr>
          <p:cNvPr id="204" name="Grafik 203">
            <a:extLst>
              <a:ext uri="{FF2B5EF4-FFF2-40B4-BE49-F238E27FC236}">
                <a16:creationId xmlns:a16="http://schemas.microsoft.com/office/drawing/2014/main" id="{3A18250B-396B-4B99-BC74-48CD537D61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70620" y="4201308"/>
            <a:ext cx="306793" cy="306793"/>
          </a:xfrm>
          <a:prstGeom prst="rect">
            <a:avLst/>
          </a:prstGeom>
        </p:spPr>
      </p:pic>
      <p:pic>
        <p:nvPicPr>
          <p:cNvPr id="205" name="Grafik 204">
            <a:extLst>
              <a:ext uri="{FF2B5EF4-FFF2-40B4-BE49-F238E27FC236}">
                <a16:creationId xmlns:a16="http://schemas.microsoft.com/office/drawing/2014/main" id="{53106AD8-D7D5-4AB0-833C-A4A5D9F9AF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77412" y="4201308"/>
            <a:ext cx="306793" cy="306793"/>
          </a:xfrm>
          <a:prstGeom prst="rect">
            <a:avLst/>
          </a:prstGeom>
        </p:spPr>
      </p:pic>
      <p:pic>
        <p:nvPicPr>
          <p:cNvPr id="206" name="Grafik 205">
            <a:extLst>
              <a:ext uri="{FF2B5EF4-FFF2-40B4-BE49-F238E27FC236}">
                <a16:creationId xmlns:a16="http://schemas.microsoft.com/office/drawing/2014/main" id="{35B23379-B097-44BC-ADDB-19F112B276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84205" y="4201308"/>
            <a:ext cx="306793" cy="306793"/>
          </a:xfrm>
          <a:prstGeom prst="rect">
            <a:avLst/>
          </a:prstGeom>
        </p:spPr>
      </p:pic>
      <p:pic>
        <p:nvPicPr>
          <p:cNvPr id="207" name="Grafik 206">
            <a:extLst>
              <a:ext uri="{FF2B5EF4-FFF2-40B4-BE49-F238E27FC236}">
                <a16:creationId xmlns:a16="http://schemas.microsoft.com/office/drawing/2014/main" id="{D5A32F53-5253-4838-803A-D22532C25F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90998" y="4201308"/>
            <a:ext cx="306793" cy="306793"/>
          </a:xfrm>
          <a:prstGeom prst="rect">
            <a:avLst/>
          </a:prstGeom>
        </p:spPr>
      </p:pic>
      <p:pic>
        <p:nvPicPr>
          <p:cNvPr id="208" name="Grafik 207">
            <a:extLst>
              <a:ext uri="{FF2B5EF4-FFF2-40B4-BE49-F238E27FC236}">
                <a16:creationId xmlns:a16="http://schemas.microsoft.com/office/drawing/2014/main" id="{BFD33276-A9B1-473C-9565-D032723AC0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7791" y="4201308"/>
            <a:ext cx="306793" cy="306793"/>
          </a:xfrm>
          <a:prstGeom prst="rect">
            <a:avLst/>
          </a:prstGeom>
        </p:spPr>
      </p:pic>
      <p:pic>
        <p:nvPicPr>
          <p:cNvPr id="209" name="Grafik 208">
            <a:extLst>
              <a:ext uri="{FF2B5EF4-FFF2-40B4-BE49-F238E27FC236}">
                <a16:creationId xmlns:a16="http://schemas.microsoft.com/office/drawing/2014/main" id="{15C33C3E-71A7-4163-9E58-AC74CBA78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04583" y="4201308"/>
            <a:ext cx="306793" cy="306793"/>
          </a:xfrm>
          <a:prstGeom prst="rect">
            <a:avLst/>
          </a:prstGeom>
        </p:spPr>
      </p:pic>
      <p:pic>
        <p:nvPicPr>
          <p:cNvPr id="210" name="Grafik 209">
            <a:extLst>
              <a:ext uri="{FF2B5EF4-FFF2-40B4-BE49-F238E27FC236}">
                <a16:creationId xmlns:a16="http://schemas.microsoft.com/office/drawing/2014/main" id="{A2B8F7FE-497A-4D0B-9205-FAB3AD827E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11376" y="4201308"/>
            <a:ext cx="306793" cy="306793"/>
          </a:xfrm>
          <a:prstGeom prst="rect">
            <a:avLst/>
          </a:prstGeom>
        </p:spPr>
      </p:pic>
      <p:pic>
        <p:nvPicPr>
          <p:cNvPr id="211" name="Grafik 210">
            <a:extLst>
              <a:ext uri="{FF2B5EF4-FFF2-40B4-BE49-F238E27FC236}">
                <a16:creationId xmlns:a16="http://schemas.microsoft.com/office/drawing/2014/main" id="{3E9B9B9A-973A-4477-BCDD-67FBBDA9C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8169" y="4201308"/>
            <a:ext cx="306793" cy="306793"/>
          </a:xfrm>
          <a:prstGeom prst="rect">
            <a:avLst/>
          </a:prstGeom>
        </p:spPr>
      </p:pic>
      <p:pic>
        <p:nvPicPr>
          <p:cNvPr id="212" name="Grafik 211">
            <a:extLst>
              <a:ext uri="{FF2B5EF4-FFF2-40B4-BE49-F238E27FC236}">
                <a16:creationId xmlns:a16="http://schemas.microsoft.com/office/drawing/2014/main" id="{F5D8DD69-4DF3-4BC8-A256-48316C309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24962" y="4201308"/>
            <a:ext cx="306793" cy="306793"/>
          </a:xfrm>
          <a:prstGeom prst="rect">
            <a:avLst/>
          </a:prstGeom>
        </p:spPr>
      </p:pic>
      <p:pic>
        <p:nvPicPr>
          <p:cNvPr id="213" name="Grafik 212">
            <a:extLst>
              <a:ext uri="{FF2B5EF4-FFF2-40B4-BE49-F238E27FC236}">
                <a16:creationId xmlns:a16="http://schemas.microsoft.com/office/drawing/2014/main" id="{A9BDEC3F-0C3A-4E11-83F7-1A41D8A301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31754" y="4201308"/>
            <a:ext cx="306793" cy="306793"/>
          </a:xfrm>
          <a:prstGeom prst="rect">
            <a:avLst/>
          </a:prstGeom>
        </p:spPr>
      </p:pic>
      <p:pic>
        <p:nvPicPr>
          <p:cNvPr id="214" name="Grafik 213">
            <a:extLst>
              <a:ext uri="{FF2B5EF4-FFF2-40B4-BE49-F238E27FC236}">
                <a16:creationId xmlns:a16="http://schemas.microsoft.com/office/drawing/2014/main" id="{97E37940-79AF-450F-8584-21419C10E6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38547" y="4201308"/>
            <a:ext cx="306793" cy="306793"/>
          </a:xfrm>
          <a:prstGeom prst="rect">
            <a:avLst/>
          </a:prstGeom>
        </p:spPr>
      </p:pic>
      <p:pic>
        <p:nvPicPr>
          <p:cNvPr id="215" name="Grafik 214">
            <a:extLst>
              <a:ext uri="{FF2B5EF4-FFF2-40B4-BE49-F238E27FC236}">
                <a16:creationId xmlns:a16="http://schemas.microsoft.com/office/drawing/2014/main" id="{4D5F0104-25FD-49DF-9EA8-1069D1BF7E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45340" y="4201308"/>
            <a:ext cx="306793" cy="306793"/>
          </a:xfrm>
          <a:prstGeom prst="rect">
            <a:avLst/>
          </a:prstGeom>
        </p:spPr>
      </p:pic>
      <p:pic>
        <p:nvPicPr>
          <p:cNvPr id="216" name="Grafik 215">
            <a:extLst>
              <a:ext uri="{FF2B5EF4-FFF2-40B4-BE49-F238E27FC236}">
                <a16:creationId xmlns:a16="http://schemas.microsoft.com/office/drawing/2014/main" id="{F8D24577-E54B-45B7-B226-0245974C79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52133" y="4201308"/>
            <a:ext cx="306793" cy="306793"/>
          </a:xfrm>
          <a:prstGeom prst="rect">
            <a:avLst/>
          </a:prstGeom>
        </p:spPr>
      </p:pic>
      <p:pic>
        <p:nvPicPr>
          <p:cNvPr id="217" name="Grafik 216">
            <a:extLst>
              <a:ext uri="{FF2B5EF4-FFF2-40B4-BE49-F238E27FC236}">
                <a16:creationId xmlns:a16="http://schemas.microsoft.com/office/drawing/2014/main" id="{CAB95435-6BA9-41A2-A6C1-37820EDF1A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58925" y="4201308"/>
            <a:ext cx="306793" cy="306793"/>
          </a:xfrm>
          <a:prstGeom prst="rect">
            <a:avLst/>
          </a:prstGeom>
        </p:spPr>
      </p:pic>
      <p:pic>
        <p:nvPicPr>
          <p:cNvPr id="218" name="Grafik 217">
            <a:extLst>
              <a:ext uri="{FF2B5EF4-FFF2-40B4-BE49-F238E27FC236}">
                <a16:creationId xmlns:a16="http://schemas.microsoft.com/office/drawing/2014/main" id="{3BE3710D-E8A6-44E4-B775-D99A1C26FD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65718" y="4201308"/>
            <a:ext cx="306793" cy="306793"/>
          </a:xfrm>
          <a:prstGeom prst="rect">
            <a:avLst/>
          </a:prstGeom>
        </p:spPr>
      </p:pic>
      <p:pic>
        <p:nvPicPr>
          <p:cNvPr id="219" name="Grafik 218">
            <a:extLst>
              <a:ext uri="{FF2B5EF4-FFF2-40B4-BE49-F238E27FC236}">
                <a16:creationId xmlns:a16="http://schemas.microsoft.com/office/drawing/2014/main" id="{F4327F8E-787F-4BE3-B960-04A2916CEE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511" y="4201308"/>
            <a:ext cx="306793" cy="306793"/>
          </a:xfrm>
          <a:prstGeom prst="rect">
            <a:avLst/>
          </a:prstGeom>
        </p:spPr>
      </p:pic>
      <p:pic>
        <p:nvPicPr>
          <p:cNvPr id="220" name="Grafik 219">
            <a:extLst>
              <a:ext uri="{FF2B5EF4-FFF2-40B4-BE49-F238E27FC236}">
                <a16:creationId xmlns:a16="http://schemas.microsoft.com/office/drawing/2014/main" id="{ABFC6A3C-95AA-427E-A29E-B606A87A77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79304" y="4201308"/>
            <a:ext cx="306793" cy="306793"/>
          </a:xfrm>
          <a:prstGeom prst="rect">
            <a:avLst/>
          </a:prstGeom>
        </p:spPr>
      </p:pic>
      <p:pic>
        <p:nvPicPr>
          <p:cNvPr id="221" name="Grafik 220">
            <a:extLst>
              <a:ext uri="{FF2B5EF4-FFF2-40B4-BE49-F238E27FC236}">
                <a16:creationId xmlns:a16="http://schemas.microsoft.com/office/drawing/2014/main" id="{C506D53D-8AC4-45C5-B7FF-CC397512D4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86096" y="4201308"/>
            <a:ext cx="306793" cy="306793"/>
          </a:xfrm>
          <a:prstGeom prst="rect">
            <a:avLst/>
          </a:prstGeom>
        </p:spPr>
      </p:pic>
      <p:pic>
        <p:nvPicPr>
          <p:cNvPr id="222" name="Grafik 221">
            <a:extLst>
              <a:ext uri="{FF2B5EF4-FFF2-40B4-BE49-F238E27FC236}">
                <a16:creationId xmlns:a16="http://schemas.microsoft.com/office/drawing/2014/main" id="{C0C416AD-5C1C-4235-B348-66B4160FC8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92889" y="4201308"/>
            <a:ext cx="306793" cy="306793"/>
          </a:xfrm>
          <a:prstGeom prst="rect">
            <a:avLst/>
          </a:prstGeom>
        </p:spPr>
      </p:pic>
      <p:pic>
        <p:nvPicPr>
          <p:cNvPr id="223" name="Grafik 222">
            <a:extLst>
              <a:ext uri="{FF2B5EF4-FFF2-40B4-BE49-F238E27FC236}">
                <a16:creationId xmlns:a16="http://schemas.microsoft.com/office/drawing/2014/main" id="{A7E741DB-7C01-4B48-AD5E-CC6750A1D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99682" y="4201308"/>
            <a:ext cx="306793" cy="306793"/>
          </a:xfrm>
          <a:prstGeom prst="rect">
            <a:avLst/>
          </a:prstGeom>
        </p:spPr>
      </p:pic>
      <p:pic>
        <p:nvPicPr>
          <p:cNvPr id="224" name="Grafik 223">
            <a:extLst>
              <a:ext uri="{FF2B5EF4-FFF2-40B4-BE49-F238E27FC236}">
                <a16:creationId xmlns:a16="http://schemas.microsoft.com/office/drawing/2014/main" id="{5D39E61A-9CF1-4E75-9C0F-43C229AB0D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70620" y="4508101"/>
            <a:ext cx="306793" cy="306793"/>
          </a:xfrm>
          <a:prstGeom prst="rect">
            <a:avLst/>
          </a:prstGeom>
        </p:spPr>
      </p:pic>
      <p:pic>
        <p:nvPicPr>
          <p:cNvPr id="225" name="Grafik 224">
            <a:extLst>
              <a:ext uri="{FF2B5EF4-FFF2-40B4-BE49-F238E27FC236}">
                <a16:creationId xmlns:a16="http://schemas.microsoft.com/office/drawing/2014/main" id="{5E3C664B-EDFD-400C-A840-E5A7C5A082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77412" y="4508101"/>
            <a:ext cx="306793" cy="306793"/>
          </a:xfrm>
          <a:prstGeom prst="rect">
            <a:avLst/>
          </a:prstGeom>
        </p:spPr>
      </p:pic>
      <p:pic>
        <p:nvPicPr>
          <p:cNvPr id="226" name="Grafik 225">
            <a:extLst>
              <a:ext uri="{FF2B5EF4-FFF2-40B4-BE49-F238E27FC236}">
                <a16:creationId xmlns:a16="http://schemas.microsoft.com/office/drawing/2014/main" id="{9AFBCB03-0305-4B0B-BE83-ACFD627DBE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84205" y="4508101"/>
            <a:ext cx="306793" cy="306793"/>
          </a:xfrm>
          <a:prstGeom prst="rect">
            <a:avLst/>
          </a:prstGeom>
        </p:spPr>
      </p:pic>
      <p:pic>
        <p:nvPicPr>
          <p:cNvPr id="227" name="Grafik 226">
            <a:extLst>
              <a:ext uri="{FF2B5EF4-FFF2-40B4-BE49-F238E27FC236}">
                <a16:creationId xmlns:a16="http://schemas.microsoft.com/office/drawing/2014/main" id="{966EC3BB-0478-48CF-BF97-3B1ACD211C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90998" y="4508101"/>
            <a:ext cx="306793" cy="306793"/>
          </a:xfrm>
          <a:prstGeom prst="rect">
            <a:avLst/>
          </a:prstGeom>
        </p:spPr>
      </p:pic>
      <p:pic>
        <p:nvPicPr>
          <p:cNvPr id="228" name="Grafik 227">
            <a:extLst>
              <a:ext uri="{FF2B5EF4-FFF2-40B4-BE49-F238E27FC236}">
                <a16:creationId xmlns:a16="http://schemas.microsoft.com/office/drawing/2014/main" id="{AD73FCFE-BCA0-4ECA-AD9E-77890803F0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7791" y="4508101"/>
            <a:ext cx="306793" cy="306793"/>
          </a:xfrm>
          <a:prstGeom prst="rect">
            <a:avLst/>
          </a:prstGeom>
        </p:spPr>
      </p:pic>
      <p:pic>
        <p:nvPicPr>
          <p:cNvPr id="229" name="Grafik 228">
            <a:extLst>
              <a:ext uri="{FF2B5EF4-FFF2-40B4-BE49-F238E27FC236}">
                <a16:creationId xmlns:a16="http://schemas.microsoft.com/office/drawing/2014/main" id="{FADC4B6B-CFC6-4BD0-91D7-1679C26418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04583" y="4508101"/>
            <a:ext cx="306793" cy="306793"/>
          </a:xfrm>
          <a:prstGeom prst="rect">
            <a:avLst/>
          </a:prstGeom>
        </p:spPr>
      </p:pic>
      <p:pic>
        <p:nvPicPr>
          <p:cNvPr id="230" name="Grafik 229">
            <a:extLst>
              <a:ext uri="{FF2B5EF4-FFF2-40B4-BE49-F238E27FC236}">
                <a16:creationId xmlns:a16="http://schemas.microsoft.com/office/drawing/2014/main" id="{CB3F736D-A8F7-47C9-A41A-88731ABBA9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11376" y="4508101"/>
            <a:ext cx="306793" cy="306793"/>
          </a:xfrm>
          <a:prstGeom prst="rect">
            <a:avLst/>
          </a:prstGeom>
        </p:spPr>
      </p:pic>
      <p:pic>
        <p:nvPicPr>
          <p:cNvPr id="231" name="Grafik 230">
            <a:extLst>
              <a:ext uri="{FF2B5EF4-FFF2-40B4-BE49-F238E27FC236}">
                <a16:creationId xmlns:a16="http://schemas.microsoft.com/office/drawing/2014/main" id="{FA1980E1-6754-480E-89FF-3A1E86950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8169" y="4508101"/>
            <a:ext cx="306793" cy="306793"/>
          </a:xfrm>
          <a:prstGeom prst="rect">
            <a:avLst/>
          </a:prstGeom>
        </p:spPr>
      </p:pic>
      <p:pic>
        <p:nvPicPr>
          <p:cNvPr id="232" name="Grafik 231">
            <a:extLst>
              <a:ext uri="{FF2B5EF4-FFF2-40B4-BE49-F238E27FC236}">
                <a16:creationId xmlns:a16="http://schemas.microsoft.com/office/drawing/2014/main" id="{D4A1E9FF-7728-4710-8FC6-C4941B08F3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24962" y="4508101"/>
            <a:ext cx="306793" cy="306793"/>
          </a:xfrm>
          <a:prstGeom prst="rect">
            <a:avLst/>
          </a:prstGeom>
        </p:spPr>
      </p:pic>
      <p:pic>
        <p:nvPicPr>
          <p:cNvPr id="233" name="Grafik 232">
            <a:extLst>
              <a:ext uri="{FF2B5EF4-FFF2-40B4-BE49-F238E27FC236}">
                <a16:creationId xmlns:a16="http://schemas.microsoft.com/office/drawing/2014/main" id="{5DD43A00-9942-4D96-878C-9B83C07CBC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31754" y="4508101"/>
            <a:ext cx="306793" cy="306793"/>
          </a:xfrm>
          <a:prstGeom prst="rect">
            <a:avLst/>
          </a:prstGeom>
        </p:spPr>
      </p:pic>
      <p:pic>
        <p:nvPicPr>
          <p:cNvPr id="234" name="Grafik 233">
            <a:extLst>
              <a:ext uri="{FF2B5EF4-FFF2-40B4-BE49-F238E27FC236}">
                <a16:creationId xmlns:a16="http://schemas.microsoft.com/office/drawing/2014/main" id="{22C909F0-8543-4AC3-BAED-16C890FA09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38547" y="4508101"/>
            <a:ext cx="306793" cy="306793"/>
          </a:xfrm>
          <a:prstGeom prst="rect">
            <a:avLst/>
          </a:prstGeom>
        </p:spPr>
      </p:pic>
      <p:pic>
        <p:nvPicPr>
          <p:cNvPr id="235" name="Grafik 234">
            <a:extLst>
              <a:ext uri="{FF2B5EF4-FFF2-40B4-BE49-F238E27FC236}">
                <a16:creationId xmlns:a16="http://schemas.microsoft.com/office/drawing/2014/main" id="{17F4AA0B-B47D-48AA-8675-305A221E3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45340" y="4508101"/>
            <a:ext cx="306793" cy="306793"/>
          </a:xfrm>
          <a:prstGeom prst="rect">
            <a:avLst/>
          </a:prstGeom>
        </p:spPr>
      </p:pic>
      <p:pic>
        <p:nvPicPr>
          <p:cNvPr id="236" name="Grafik 235">
            <a:extLst>
              <a:ext uri="{FF2B5EF4-FFF2-40B4-BE49-F238E27FC236}">
                <a16:creationId xmlns:a16="http://schemas.microsoft.com/office/drawing/2014/main" id="{2F345E48-38BC-45C6-BE8E-6408E02E65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52133" y="4508101"/>
            <a:ext cx="306793" cy="306793"/>
          </a:xfrm>
          <a:prstGeom prst="rect">
            <a:avLst/>
          </a:prstGeom>
        </p:spPr>
      </p:pic>
      <p:pic>
        <p:nvPicPr>
          <p:cNvPr id="237" name="Grafik 236">
            <a:extLst>
              <a:ext uri="{FF2B5EF4-FFF2-40B4-BE49-F238E27FC236}">
                <a16:creationId xmlns:a16="http://schemas.microsoft.com/office/drawing/2014/main" id="{28B7DC63-9F7E-40B0-920F-ECB7274BCE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58925" y="4508101"/>
            <a:ext cx="306793" cy="306793"/>
          </a:xfrm>
          <a:prstGeom prst="rect">
            <a:avLst/>
          </a:prstGeom>
        </p:spPr>
      </p:pic>
      <p:pic>
        <p:nvPicPr>
          <p:cNvPr id="238" name="Grafik 237">
            <a:extLst>
              <a:ext uri="{FF2B5EF4-FFF2-40B4-BE49-F238E27FC236}">
                <a16:creationId xmlns:a16="http://schemas.microsoft.com/office/drawing/2014/main" id="{74468D1D-A060-4D0C-808A-6903F7FBA2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65718" y="4508101"/>
            <a:ext cx="306793" cy="306793"/>
          </a:xfrm>
          <a:prstGeom prst="rect">
            <a:avLst/>
          </a:prstGeom>
        </p:spPr>
      </p:pic>
      <p:pic>
        <p:nvPicPr>
          <p:cNvPr id="239" name="Grafik 238">
            <a:extLst>
              <a:ext uri="{FF2B5EF4-FFF2-40B4-BE49-F238E27FC236}">
                <a16:creationId xmlns:a16="http://schemas.microsoft.com/office/drawing/2014/main" id="{6C869AB7-65C0-4BD1-B867-A665F3512B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511" y="4508101"/>
            <a:ext cx="306793" cy="306793"/>
          </a:xfrm>
          <a:prstGeom prst="rect">
            <a:avLst/>
          </a:prstGeom>
        </p:spPr>
      </p:pic>
      <p:pic>
        <p:nvPicPr>
          <p:cNvPr id="240" name="Grafik 239">
            <a:extLst>
              <a:ext uri="{FF2B5EF4-FFF2-40B4-BE49-F238E27FC236}">
                <a16:creationId xmlns:a16="http://schemas.microsoft.com/office/drawing/2014/main" id="{FAB396D1-A994-41F8-ACD7-9636AFEF97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79304" y="4508101"/>
            <a:ext cx="306793" cy="306793"/>
          </a:xfrm>
          <a:prstGeom prst="rect">
            <a:avLst/>
          </a:prstGeom>
        </p:spPr>
      </p:pic>
      <p:pic>
        <p:nvPicPr>
          <p:cNvPr id="241" name="Grafik 240">
            <a:extLst>
              <a:ext uri="{FF2B5EF4-FFF2-40B4-BE49-F238E27FC236}">
                <a16:creationId xmlns:a16="http://schemas.microsoft.com/office/drawing/2014/main" id="{485541D9-5672-4819-A398-98894F8CBB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86096" y="4508101"/>
            <a:ext cx="306793" cy="306793"/>
          </a:xfrm>
          <a:prstGeom prst="rect">
            <a:avLst/>
          </a:prstGeom>
        </p:spPr>
      </p:pic>
      <p:pic>
        <p:nvPicPr>
          <p:cNvPr id="242" name="Grafik 241">
            <a:extLst>
              <a:ext uri="{FF2B5EF4-FFF2-40B4-BE49-F238E27FC236}">
                <a16:creationId xmlns:a16="http://schemas.microsoft.com/office/drawing/2014/main" id="{04E0DEB5-97E6-4B76-A07A-F9A085370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92889" y="4508101"/>
            <a:ext cx="306793" cy="306793"/>
          </a:xfrm>
          <a:prstGeom prst="rect">
            <a:avLst/>
          </a:prstGeom>
        </p:spPr>
      </p:pic>
      <p:pic>
        <p:nvPicPr>
          <p:cNvPr id="243" name="Grafik 242">
            <a:extLst>
              <a:ext uri="{FF2B5EF4-FFF2-40B4-BE49-F238E27FC236}">
                <a16:creationId xmlns:a16="http://schemas.microsoft.com/office/drawing/2014/main" id="{D4558699-D687-42AE-B0E2-AF66BFE209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99682" y="4508101"/>
            <a:ext cx="306793" cy="306793"/>
          </a:xfrm>
          <a:prstGeom prst="rect">
            <a:avLst/>
          </a:prstGeom>
        </p:spPr>
      </p:pic>
      <p:pic>
        <p:nvPicPr>
          <p:cNvPr id="244" name="Grafik 243">
            <a:extLst>
              <a:ext uri="{FF2B5EF4-FFF2-40B4-BE49-F238E27FC236}">
                <a16:creationId xmlns:a16="http://schemas.microsoft.com/office/drawing/2014/main" id="{7708184B-7381-4191-86C9-A9C36AF1A2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70620" y="4814894"/>
            <a:ext cx="306793" cy="306793"/>
          </a:xfrm>
          <a:prstGeom prst="rect">
            <a:avLst/>
          </a:prstGeom>
        </p:spPr>
      </p:pic>
      <p:pic>
        <p:nvPicPr>
          <p:cNvPr id="245" name="Grafik 244">
            <a:extLst>
              <a:ext uri="{FF2B5EF4-FFF2-40B4-BE49-F238E27FC236}">
                <a16:creationId xmlns:a16="http://schemas.microsoft.com/office/drawing/2014/main" id="{1E257ED4-B780-4CC9-834E-10CC08DBBB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77412" y="4814894"/>
            <a:ext cx="306793" cy="306793"/>
          </a:xfrm>
          <a:prstGeom prst="rect">
            <a:avLst/>
          </a:prstGeom>
        </p:spPr>
      </p:pic>
      <p:pic>
        <p:nvPicPr>
          <p:cNvPr id="246" name="Grafik 245">
            <a:extLst>
              <a:ext uri="{FF2B5EF4-FFF2-40B4-BE49-F238E27FC236}">
                <a16:creationId xmlns:a16="http://schemas.microsoft.com/office/drawing/2014/main" id="{5ED75E7A-9A8F-499D-A158-D144D8694A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84205" y="4814894"/>
            <a:ext cx="306793" cy="306793"/>
          </a:xfrm>
          <a:prstGeom prst="rect">
            <a:avLst/>
          </a:prstGeom>
        </p:spPr>
      </p:pic>
      <p:pic>
        <p:nvPicPr>
          <p:cNvPr id="247" name="Grafik 246">
            <a:extLst>
              <a:ext uri="{FF2B5EF4-FFF2-40B4-BE49-F238E27FC236}">
                <a16:creationId xmlns:a16="http://schemas.microsoft.com/office/drawing/2014/main" id="{FF093074-13D6-478F-B3BB-F6B682DB28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90998" y="4814894"/>
            <a:ext cx="306793" cy="306793"/>
          </a:xfrm>
          <a:prstGeom prst="rect">
            <a:avLst/>
          </a:prstGeom>
        </p:spPr>
      </p:pic>
      <p:pic>
        <p:nvPicPr>
          <p:cNvPr id="248" name="Grafik 247">
            <a:extLst>
              <a:ext uri="{FF2B5EF4-FFF2-40B4-BE49-F238E27FC236}">
                <a16:creationId xmlns:a16="http://schemas.microsoft.com/office/drawing/2014/main" id="{54B6C874-BCF2-4995-9A40-D9C835708B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7791" y="4814894"/>
            <a:ext cx="306793" cy="306793"/>
          </a:xfrm>
          <a:prstGeom prst="rect">
            <a:avLst/>
          </a:prstGeom>
        </p:spPr>
      </p:pic>
      <p:pic>
        <p:nvPicPr>
          <p:cNvPr id="249" name="Grafik 248">
            <a:extLst>
              <a:ext uri="{FF2B5EF4-FFF2-40B4-BE49-F238E27FC236}">
                <a16:creationId xmlns:a16="http://schemas.microsoft.com/office/drawing/2014/main" id="{CC79F498-098F-4F8C-B30E-7039C7C5C3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04583" y="4814894"/>
            <a:ext cx="306793" cy="306793"/>
          </a:xfrm>
          <a:prstGeom prst="rect">
            <a:avLst/>
          </a:prstGeom>
        </p:spPr>
      </p:pic>
      <p:pic>
        <p:nvPicPr>
          <p:cNvPr id="250" name="Grafik 249">
            <a:extLst>
              <a:ext uri="{FF2B5EF4-FFF2-40B4-BE49-F238E27FC236}">
                <a16:creationId xmlns:a16="http://schemas.microsoft.com/office/drawing/2014/main" id="{979A4610-9E30-4263-8112-5EAA276C5B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11376" y="4814894"/>
            <a:ext cx="306793" cy="306793"/>
          </a:xfrm>
          <a:prstGeom prst="rect">
            <a:avLst/>
          </a:prstGeom>
        </p:spPr>
      </p:pic>
      <p:pic>
        <p:nvPicPr>
          <p:cNvPr id="251" name="Grafik 250">
            <a:extLst>
              <a:ext uri="{FF2B5EF4-FFF2-40B4-BE49-F238E27FC236}">
                <a16:creationId xmlns:a16="http://schemas.microsoft.com/office/drawing/2014/main" id="{C2793AE5-9499-46CB-A330-712E1DDBE0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8169" y="4814894"/>
            <a:ext cx="306793" cy="306793"/>
          </a:xfrm>
          <a:prstGeom prst="rect">
            <a:avLst/>
          </a:prstGeom>
        </p:spPr>
      </p:pic>
      <p:pic>
        <p:nvPicPr>
          <p:cNvPr id="252" name="Grafik 251">
            <a:extLst>
              <a:ext uri="{FF2B5EF4-FFF2-40B4-BE49-F238E27FC236}">
                <a16:creationId xmlns:a16="http://schemas.microsoft.com/office/drawing/2014/main" id="{4A7AF54C-B3B7-4830-ABE7-C87F6BC921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24962" y="4814894"/>
            <a:ext cx="306793" cy="306793"/>
          </a:xfrm>
          <a:prstGeom prst="rect">
            <a:avLst/>
          </a:prstGeom>
        </p:spPr>
      </p:pic>
      <p:pic>
        <p:nvPicPr>
          <p:cNvPr id="253" name="Grafik 252">
            <a:extLst>
              <a:ext uri="{FF2B5EF4-FFF2-40B4-BE49-F238E27FC236}">
                <a16:creationId xmlns:a16="http://schemas.microsoft.com/office/drawing/2014/main" id="{8EA67D45-042D-4F9C-BA5B-EA6CA08EC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31754" y="4814894"/>
            <a:ext cx="306793" cy="306793"/>
          </a:xfrm>
          <a:prstGeom prst="rect">
            <a:avLst/>
          </a:prstGeom>
        </p:spPr>
      </p:pic>
      <p:pic>
        <p:nvPicPr>
          <p:cNvPr id="254" name="Grafik 253">
            <a:extLst>
              <a:ext uri="{FF2B5EF4-FFF2-40B4-BE49-F238E27FC236}">
                <a16:creationId xmlns:a16="http://schemas.microsoft.com/office/drawing/2014/main" id="{5A018D6D-514B-4D41-92C5-E1ACD1EE3E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38547" y="4814894"/>
            <a:ext cx="306793" cy="306793"/>
          </a:xfrm>
          <a:prstGeom prst="rect">
            <a:avLst/>
          </a:prstGeom>
        </p:spPr>
      </p:pic>
      <p:pic>
        <p:nvPicPr>
          <p:cNvPr id="255" name="Grafik 254">
            <a:extLst>
              <a:ext uri="{FF2B5EF4-FFF2-40B4-BE49-F238E27FC236}">
                <a16:creationId xmlns:a16="http://schemas.microsoft.com/office/drawing/2014/main" id="{893ADFB3-E1DD-41FB-A67A-425B4713DB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45340" y="4814894"/>
            <a:ext cx="306793" cy="306793"/>
          </a:xfrm>
          <a:prstGeom prst="rect">
            <a:avLst/>
          </a:prstGeom>
        </p:spPr>
      </p:pic>
      <p:pic>
        <p:nvPicPr>
          <p:cNvPr id="256" name="Grafik 255">
            <a:extLst>
              <a:ext uri="{FF2B5EF4-FFF2-40B4-BE49-F238E27FC236}">
                <a16:creationId xmlns:a16="http://schemas.microsoft.com/office/drawing/2014/main" id="{422013D0-7201-4F30-81C0-FA8F9C85E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52133" y="4814894"/>
            <a:ext cx="306793" cy="306793"/>
          </a:xfrm>
          <a:prstGeom prst="rect">
            <a:avLst/>
          </a:prstGeom>
        </p:spPr>
      </p:pic>
      <p:pic>
        <p:nvPicPr>
          <p:cNvPr id="257" name="Grafik 256">
            <a:extLst>
              <a:ext uri="{FF2B5EF4-FFF2-40B4-BE49-F238E27FC236}">
                <a16:creationId xmlns:a16="http://schemas.microsoft.com/office/drawing/2014/main" id="{F1B281A2-CAFE-4B18-B568-6B09C0F8E8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58925" y="4814894"/>
            <a:ext cx="306793" cy="306793"/>
          </a:xfrm>
          <a:prstGeom prst="rect">
            <a:avLst/>
          </a:prstGeom>
        </p:spPr>
      </p:pic>
      <p:pic>
        <p:nvPicPr>
          <p:cNvPr id="258" name="Grafik 257">
            <a:extLst>
              <a:ext uri="{FF2B5EF4-FFF2-40B4-BE49-F238E27FC236}">
                <a16:creationId xmlns:a16="http://schemas.microsoft.com/office/drawing/2014/main" id="{B569A835-C7F7-4DAB-ACEE-A8257F0AA6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65718" y="4814894"/>
            <a:ext cx="306793" cy="306793"/>
          </a:xfrm>
          <a:prstGeom prst="rect">
            <a:avLst/>
          </a:prstGeom>
        </p:spPr>
      </p:pic>
      <p:pic>
        <p:nvPicPr>
          <p:cNvPr id="259" name="Grafik 258">
            <a:extLst>
              <a:ext uri="{FF2B5EF4-FFF2-40B4-BE49-F238E27FC236}">
                <a16:creationId xmlns:a16="http://schemas.microsoft.com/office/drawing/2014/main" id="{278833BB-0064-4696-9CDF-C0E0295BAF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511" y="4814894"/>
            <a:ext cx="306793" cy="306793"/>
          </a:xfrm>
          <a:prstGeom prst="rect">
            <a:avLst/>
          </a:prstGeom>
        </p:spPr>
      </p:pic>
      <p:pic>
        <p:nvPicPr>
          <p:cNvPr id="260" name="Grafik 259">
            <a:extLst>
              <a:ext uri="{FF2B5EF4-FFF2-40B4-BE49-F238E27FC236}">
                <a16:creationId xmlns:a16="http://schemas.microsoft.com/office/drawing/2014/main" id="{3B81E031-F7B6-4440-B215-E887617596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79304" y="4814894"/>
            <a:ext cx="306793" cy="306793"/>
          </a:xfrm>
          <a:prstGeom prst="rect">
            <a:avLst/>
          </a:prstGeom>
        </p:spPr>
      </p:pic>
      <p:pic>
        <p:nvPicPr>
          <p:cNvPr id="261" name="Grafik 260">
            <a:extLst>
              <a:ext uri="{FF2B5EF4-FFF2-40B4-BE49-F238E27FC236}">
                <a16:creationId xmlns:a16="http://schemas.microsoft.com/office/drawing/2014/main" id="{46AC6B56-37E0-47CC-8624-890C620F61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86096" y="4814894"/>
            <a:ext cx="306793" cy="306793"/>
          </a:xfrm>
          <a:prstGeom prst="rect">
            <a:avLst/>
          </a:prstGeom>
        </p:spPr>
      </p:pic>
      <p:pic>
        <p:nvPicPr>
          <p:cNvPr id="262" name="Grafik 261">
            <a:extLst>
              <a:ext uri="{FF2B5EF4-FFF2-40B4-BE49-F238E27FC236}">
                <a16:creationId xmlns:a16="http://schemas.microsoft.com/office/drawing/2014/main" id="{9BEEFDE9-9A09-41C2-91CC-0EDE78772D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92889" y="4814894"/>
            <a:ext cx="306793" cy="306793"/>
          </a:xfrm>
          <a:prstGeom prst="rect">
            <a:avLst/>
          </a:prstGeom>
        </p:spPr>
      </p:pic>
      <p:pic>
        <p:nvPicPr>
          <p:cNvPr id="263" name="Grafik 262">
            <a:extLst>
              <a:ext uri="{FF2B5EF4-FFF2-40B4-BE49-F238E27FC236}">
                <a16:creationId xmlns:a16="http://schemas.microsoft.com/office/drawing/2014/main" id="{41303894-2F4E-4F1A-830D-3FCBB3F82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99682" y="4814894"/>
            <a:ext cx="306793" cy="306793"/>
          </a:xfrm>
          <a:prstGeom prst="rect">
            <a:avLst/>
          </a:prstGeom>
        </p:spPr>
      </p:pic>
      <p:pic>
        <p:nvPicPr>
          <p:cNvPr id="264" name="Grafik 263">
            <a:extLst>
              <a:ext uri="{FF2B5EF4-FFF2-40B4-BE49-F238E27FC236}">
                <a16:creationId xmlns:a16="http://schemas.microsoft.com/office/drawing/2014/main" id="{384BB476-D392-46E1-9B46-0CD4C13CEC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78413" y="5121687"/>
            <a:ext cx="306793" cy="306793"/>
          </a:xfrm>
          <a:prstGeom prst="rect">
            <a:avLst/>
          </a:prstGeom>
        </p:spPr>
      </p:pic>
      <p:pic>
        <p:nvPicPr>
          <p:cNvPr id="265" name="Grafik 264">
            <a:extLst>
              <a:ext uri="{FF2B5EF4-FFF2-40B4-BE49-F238E27FC236}">
                <a16:creationId xmlns:a16="http://schemas.microsoft.com/office/drawing/2014/main" id="{1E7B98A4-5A67-4F66-8DE9-672F606805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85206" y="5121687"/>
            <a:ext cx="306793" cy="306793"/>
          </a:xfrm>
          <a:prstGeom prst="rect">
            <a:avLst/>
          </a:prstGeom>
        </p:spPr>
      </p:pic>
      <p:pic>
        <p:nvPicPr>
          <p:cNvPr id="266" name="Grafik 265">
            <a:extLst>
              <a:ext uri="{FF2B5EF4-FFF2-40B4-BE49-F238E27FC236}">
                <a16:creationId xmlns:a16="http://schemas.microsoft.com/office/drawing/2014/main" id="{2C1F7457-150B-4E9E-A85A-C54DB2604C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91998" y="5121687"/>
            <a:ext cx="306793" cy="306793"/>
          </a:xfrm>
          <a:prstGeom prst="rect">
            <a:avLst/>
          </a:prstGeom>
        </p:spPr>
      </p:pic>
      <p:pic>
        <p:nvPicPr>
          <p:cNvPr id="267" name="Grafik 266">
            <a:extLst>
              <a:ext uri="{FF2B5EF4-FFF2-40B4-BE49-F238E27FC236}">
                <a16:creationId xmlns:a16="http://schemas.microsoft.com/office/drawing/2014/main" id="{E132EE19-4E0D-4F64-995F-219678FF2F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98791" y="5121687"/>
            <a:ext cx="306793" cy="306793"/>
          </a:xfrm>
          <a:prstGeom prst="rect">
            <a:avLst/>
          </a:prstGeom>
        </p:spPr>
      </p:pic>
      <p:pic>
        <p:nvPicPr>
          <p:cNvPr id="268" name="Grafik 267">
            <a:extLst>
              <a:ext uri="{FF2B5EF4-FFF2-40B4-BE49-F238E27FC236}">
                <a16:creationId xmlns:a16="http://schemas.microsoft.com/office/drawing/2014/main" id="{3D57ADD3-9F1B-4D1B-B4CF-1F24FFD0F4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05584" y="5121687"/>
            <a:ext cx="306793" cy="306793"/>
          </a:xfrm>
          <a:prstGeom prst="rect">
            <a:avLst/>
          </a:prstGeom>
        </p:spPr>
      </p:pic>
      <p:pic>
        <p:nvPicPr>
          <p:cNvPr id="269" name="Grafik 268">
            <a:extLst>
              <a:ext uri="{FF2B5EF4-FFF2-40B4-BE49-F238E27FC236}">
                <a16:creationId xmlns:a16="http://schemas.microsoft.com/office/drawing/2014/main" id="{A62B6A60-33F2-4A51-AD87-35A94E61C7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12377" y="5121687"/>
            <a:ext cx="306793" cy="306793"/>
          </a:xfrm>
          <a:prstGeom prst="rect">
            <a:avLst/>
          </a:prstGeom>
        </p:spPr>
      </p:pic>
      <p:pic>
        <p:nvPicPr>
          <p:cNvPr id="270" name="Grafik 269">
            <a:extLst>
              <a:ext uri="{FF2B5EF4-FFF2-40B4-BE49-F238E27FC236}">
                <a16:creationId xmlns:a16="http://schemas.microsoft.com/office/drawing/2014/main" id="{D7992098-79BC-4D2B-98EB-C25A8A713C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19169" y="5121687"/>
            <a:ext cx="306793" cy="306793"/>
          </a:xfrm>
          <a:prstGeom prst="rect">
            <a:avLst/>
          </a:prstGeom>
        </p:spPr>
      </p:pic>
      <p:pic>
        <p:nvPicPr>
          <p:cNvPr id="271" name="Grafik 270">
            <a:extLst>
              <a:ext uri="{FF2B5EF4-FFF2-40B4-BE49-F238E27FC236}">
                <a16:creationId xmlns:a16="http://schemas.microsoft.com/office/drawing/2014/main" id="{9D6C254F-223A-4949-B9CE-83D8D1604E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25962" y="5121687"/>
            <a:ext cx="306793" cy="306793"/>
          </a:xfrm>
          <a:prstGeom prst="rect">
            <a:avLst/>
          </a:prstGeom>
        </p:spPr>
      </p:pic>
      <p:pic>
        <p:nvPicPr>
          <p:cNvPr id="272" name="Grafik 271">
            <a:extLst>
              <a:ext uri="{FF2B5EF4-FFF2-40B4-BE49-F238E27FC236}">
                <a16:creationId xmlns:a16="http://schemas.microsoft.com/office/drawing/2014/main" id="{55BC5205-FD91-47DF-A0A8-89C1373EBB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32755" y="5121687"/>
            <a:ext cx="306793" cy="306793"/>
          </a:xfrm>
          <a:prstGeom prst="rect">
            <a:avLst/>
          </a:prstGeom>
        </p:spPr>
      </p:pic>
      <p:pic>
        <p:nvPicPr>
          <p:cNvPr id="273" name="Grafik 272">
            <a:extLst>
              <a:ext uri="{FF2B5EF4-FFF2-40B4-BE49-F238E27FC236}">
                <a16:creationId xmlns:a16="http://schemas.microsoft.com/office/drawing/2014/main" id="{49CC0DEA-D2F2-4719-9E7E-85674F3E8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39548" y="5121687"/>
            <a:ext cx="306793" cy="306793"/>
          </a:xfrm>
          <a:prstGeom prst="rect">
            <a:avLst/>
          </a:prstGeom>
        </p:spPr>
      </p:pic>
      <p:pic>
        <p:nvPicPr>
          <p:cNvPr id="274" name="Grafik 273">
            <a:extLst>
              <a:ext uri="{FF2B5EF4-FFF2-40B4-BE49-F238E27FC236}">
                <a16:creationId xmlns:a16="http://schemas.microsoft.com/office/drawing/2014/main" id="{A7CD2C08-874B-40DA-AD74-34171CB2B7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46340" y="5121687"/>
            <a:ext cx="306793" cy="306793"/>
          </a:xfrm>
          <a:prstGeom prst="rect">
            <a:avLst/>
          </a:prstGeom>
        </p:spPr>
      </p:pic>
      <p:pic>
        <p:nvPicPr>
          <p:cNvPr id="275" name="Grafik 274">
            <a:extLst>
              <a:ext uri="{FF2B5EF4-FFF2-40B4-BE49-F238E27FC236}">
                <a16:creationId xmlns:a16="http://schemas.microsoft.com/office/drawing/2014/main" id="{D9CA718A-09C5-4B8B-A501-021357386B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53133" y="5121687"/>
            <a:ext cx="306793" cy="306793"/>
          </a:xfrm>
          <a:prstGeom prst="rect">
            <a:avLst/>
          </a:prstGeom>
        </p:spPr>
      </p:pic>
      <p:pic>
        <p:nvPicPr>
          <p:cNvPr id="276" name="Grafik 275">
            <a:extLst>
              <a:ext uri="{FF2B5EF4-FFF2-40B4-BE49-F238E27FC236}">
                <a16:creationId xmlns:a16="http://schemas.microsoft.com/office/drawing/2014/main" id="{FCA85C85-7F8A-4DC9-8A45-CC9FB51082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59926" y="5121687"/>
            <a:ext cx="306793" cy="306793"/>
          </a:xfrm>
          <a:prstGeom prst="rect">
            <a:avLst/>
          </a:prstGeom>
        </p:spPr>
      </p:pic>
      <p:pic>
        <p:nvPicPr>
          <p:cNvPr id="277" name="Grafik 276">
            <a:extLst>
              <a:ext uri="{FF2B5EF4-FFF2-40B4-BE49-F238E27FC236}">
                <a16:creationId xmlns:a16="http://schemas.microsoft.com/office/drawing/2014/main" id="{6D983795-E8EF-47EA-99E3-F9543FFBD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66719" y="5121687"/>
            <a:ext cx="306793" cy="306793"/>
          </a:xfrm>
          <a:prstGeom prst="rect">
            <a:avLst/>
          </a:prstGeom>
        </p:spPr>
      </p:pic>
      <p:pic>
        <p:nvPicPr>
          <p:cNvPr id="278" name="Grafik 277">
            <a:extLst>
              <a:ext uri="{FF2B5EF4-FFF2-40B4-BE49-F238E27FC236}">
                <a16:creationId xmlns:a16="http://schemas.microsoft.com/office/drawing/2014/main" id="{293EAD30-361B-44CC-BBCB-859BFDCBFF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73511" y="5121687"/>
            <a:ext cx="306793" cy="306793"/>
          </a:xfrm>
          <a:prstGeom prst="rect">
            <a:avLst/>
          </a:prstGeom>
        </p:spPr>
      </p:pic>
      <p:pic>
        <p:nvPicPr>
          <p:cNvPr id="279" name="Grafik 278">
            <a:extLst>
              <a:ext uri="{FF2B5EF4-FFF2-40B4-BE49-F238E27FC236}">
                <a16:creationId xmlns:a16="http://schemas.microsoft.com/office/drawing/2014/main" id="{9E88E0D9-A81E-4E03-AFF6-76D51F0636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80304" y="5121687"/>
            <a:ext cx="306793" cy="306793"/>
          </a:xfrm>
          <a:prstGeom prst="rect">
            <a:avLst/>
          </a:prstGeom>
        </p:spPr>
      </p:pic>
      <p:pic>
        <p:nvPicPr>
          <p:cNvPr id="280" name="Grafik 279">
            <a:extLst>
              <a:ext uri="{FF2B5EF4-FFF2-40B4-BE49-F238E27FC236}">
                <a16:creationId xmlns:a16="http://schemas.microsoft.com/office/drawing/2014/main" id="{3A1F5E30-1275-4C24-8CFB-73BDE814A1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87097" y="5121687"/>
            <a:ext cx="306793" cy="306793"/>
          </a:xfrm>
          <a:prstGeom prst="rect">
            <a:avLst/>
          </a:prstGeom>
        </p:spPr>
      </p:pic>
      <p:pic>
        <p:nvPicPr>
          <p:cNvPr id="281" name="Grafik 280">
            <a:extLst>
              <a:ext uri="{FF2B5EF4-FFF2-40B4-BE49-F238E27FC236}">
                <a16:creationId xmlns:a16="http://schemas.microsoft.com/office/drawing/2014/main" id="{05873C09-6F4B-4B4C-878A-07A48E69E4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93890" y="5121687"/>
            <a:ext cx="306793" cy="306793"/>
          </a:xfrm>
          <a:prstGeom prst="rect">
            <a:avLst/>
          </a:prstGeom>
        </p:spPr>
      </p:pic>
      <p:pic>
        <p:nvPicPr>
          <p:cNvPr id="282" name="Grafik 281">
            <a:extLst>
              <a:ext uri="{FF2B5EF4-FFF2-40B4-BE49-F238E27FC236}">
                <a16:creationId xmlns:a16="http://schemas.microsoft.com/office/drawing/2014/main" id="{AE8887E1-D353-465E-AD9F-A7011661A3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00682" y="5121687"/>
            <a:ext cx="306793" cy="306793"/>
          </a:xfrm>
          <a:prstGeom prst="rect">
            <a:avLst/>
          </a:prstGeom>
        </p:spPr>
      </p:pic>
      <p:pic>
        <p:nvPicPr>
          <p:cNvPr id="283" name="Grafik 282">
            <a:extLst>
              <a:ext uri="{FF2B5EF4-FFF2-40B4-BE49-F238E27FC236}">
                <a16:creationId xmlns:a16="http://schemas.microsoft.com/office/drawing/2014/main" id="{25263899-113D-43E7-97A7-8BE893B17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07475" y="5121687"/>
            <a:ext cx="306793" cy="306793"/>
          </a:xfrm>
          <a:prstGeom prst="rect">
            <a:avLst/>
          </a:prstGeom>
        </p:spPr>
      </p:pic>
      <p:pic>
        <p:nvPicPr>
          <p:cNvPr id="284" name="Grafik 283">
            <a:extLst>
              <a:ext uri="{FF2B5EF4-FFF2-40B4-BE49-F238E27FC236}">
                <a16:creationId xmlns:a16="http://schemas.microsoft.com/office/drawing/2014/main" id="{67275257-41C5-482A-A183-0D19513D5C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78413" y="5428479"/>
            <a:ext cx="306793" cy="306793"/>
          </a:xfrm>
          <a:prstGeom prst="rect">
            <a:avLst/>
          </a:prstGeom>
        </p:spPr>
      </p:pic>
      <p:pic>
        <p:nvPicPr>
          <p:cNvPr id="285" name="Grafik 284">
            <a:extLst>
              <a:ext uri="{FF2B5EF4-FFF2-40B4-BE49-F238E27FC236}">
                <a16:creationId xmlns:a16="http://schemas.microsoft.com/office/drawing/2014/main" id="{9EEEAB63-4156-49A5-935F-943F08921D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85206" y="5428479"/>
            <a:ext cx="306793" cy="306793"/>
          </a:xfrm>
          <a:prstGeom prst="rect">
            <a:avLst/>
          </a:prstGeom>
        </p:spPr>
      </p:pic>
      <p:pic>
        <p:nvPicPr>
          <p:cNvPr id="286" name="Grafik 285">
            <a:extLst>
              <a:ext uri="{FF2B5EF4-FFF2-40B4-BE49-F238E27FC236}">
                <a16:creationId xmlns:a16="http://schemas.microsoft.com/office/drawing/2014/main" id="{1C67BBD1-47A9-46AA-9E9E-A8F4E27679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91998" y="5428479"/>
            <a:ext cx="306793" cy="306793"/>
          </a:xfrm>
          <a:prstGeom prst="rect">
            <a:avLst/>
          </a:prstGeom>
        </p:spPr>
      </p:pic>
      <p:pic>
        <p:nvPicPr>
          <p:cNvPr id="287" name="Grafik 286">
            <a:extLst>
              <a:ext uri="{FF2B5EF4-FFF2-40B4-BE49-F238E27FC236}">
                <a16:creationId xmlns:a16="http://schemas.microsoft.com/office/drawing/2014/main" id="{646835F3-0C55-419D-88FF-D68057E86F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98791" y="5428479"/>
            <a:ext cx="306793" cy="306793"/>
          </a:xfrm>
          <a:prstGeom prst="rect">
            <a:avLst/>
          </a:prstGeom>
        </p:spPr>
      </p:pic>
      <p:pic>
        <p:nvPicPr>
          <p:cNvPr id="288" name="Grafik 287">
            <a:extLst>
              <a:ext uri="{FF2B5EF4-FFF2-40B4-BE49-F238E27FC236}">
                <a16:creationId xmlns:a16="http://schemas.microsoft.com/office/drawing/2014/main" id="{4EBFD487-40C3-4169-97C4-F2C954AECC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05584" y="5428479"/>
            <a:ext cx="306793" cy="306793"/>
          </a:xfrm>
          <a:prstGeom prst="rect">
            <a:avLst/>
          </a:prstGeom>
        </p:spPr>
      </p:pic>
      <p:pic>
        <p:nvPicPr>
          <p:cNvPr id="289" name="Grafik 288">
            <a:extLst>
              <a:ext uri="{FF2B5EF4-FFF2-40B4-BE49-F238E27FC236}">
                <a16:creationId xmlns:a16="http://schemas.microsoft.com/office/drawing/2014/main" id="{00E8377B-0109-43F2-B239-9869E37432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12377" y="5428479"/>
            <a:ext cx="306793" cy="306793"/>
          </a:xfrm>
          <a:prstGeom prst="rect">
            <a:avLst/>
          </a:prstGeom>
        </p:spPr>
      </p:pic>
      <p:pic>
        <p:nvPicPr>
          <p:cNvPr id="290" name="Grafik 289">
            <a:extLst>
              <a:ext uri="{FF2B5EF4-FFF2-40B4-BE49-F238E27FC236}">
                <a16:creationId xmlns:a16="http://schemas.microsoft.com/office/drawing/2014/main" id="{C6405E3B-8106-4C88-858A-2F48F59BFF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19169" y="5428479"/>
            <a:ext cx="306793" cy="306793"/>
          </a:xfrm>
          <a:prstGeom prst="rect">
            <a:avLst/>
          </a:prstGeom>
        </p:spPr>
      </p:pic>
      <p:pic>
        <p:nvPicPr>
          <p:cNvPr id="291" name="Grafik 290">
            <a:extLst>
              <a:ext uri="{FF2B5EF4-FFF2-40B4-BE49-F238E27FC236}">
                <a16:creationId xmlns:a16="http://schemas.microsoft.com/office/drawing/2014/main" id="{2A3ACCE3-B467-4EAA-B986-6B5A56C0D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25962" y="5428479"/>
            <a:ext cx="306793" cy="306793"/>
          </a:xfrm>
          <a:prstGeom prst="rect">
            <a:avLst/>
          </a:prstGeom>
        </p:spPr>
      </p:pic>
      <p:pic>
        <p:nvPicPr>
          <p:cNvPr id="292" name="Grafik 291">
            <a:extLst>
              <a:ext uri="{FF2B5EF4-FFF2-40B4-BE49-F238E27FC236}">
                <a16:creationId xmlns:a16="http://schemas.microsoft.com/office/drawing/2014/main" id="{C99E80B7-A9FD-473B-9B58-4E5ACB8DDB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32755" y="5428479"/>
            <a:ext cx="306793" cy="306793"/>
          </a:xfrm>
          <a:prstGeom prst="rect">
            <a:avLst/>
          </a:prstGeom>
        </p:spPr>
      </p:pic>
      <p:pic>
        <p:nvPicPr>
          <p:cNvPr id="293" name="Grafik 292">
            <a:extLst>
              <a:ext uri="{FF2B5EF4-FFF2-40B4-BE49-F238E27FC236}">
                <a16:creationId xmlns:a16="http://schemas.microsoft.com/office/drawing/2014/main" id="{5D81CC7F-6DD7-4045-A802-97213F93C7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39548" y="5428479"/>
            <a:ext cx="306793" cy="306793"/>
          </a:xfrm>
          <a:prstGeom prst="rect">
            <a:avLst/>
          </a:prstGeom>
        </p:spPr>
      </p:pic>
      <p:pic>
        <p:nvPicPr>
          <p:cNvPr id="294" name="Grafik 293">
            <a:extLst>
              <a:ext uri="{FF2B5EF4-FFF2-40B4-BE49-F238E27FC236}">
                <a16:creationId xmlns:a16="http://schemas.microsoft.com/office/drawing/2014/main" id="{23A34108-FBB1-4F7B-AF23-D8F110EC5A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46340" y="5428479"/>
            <a:ext cx="306793" cy="306793"/>
          </a:xfrm>
          <a:prstGeom prst="rect">
            <a:avLst/>
          </a:prstGeom>
        </p:spPr>
      </p:pic>
      <p:pic>
        <p:nvPicPr>
          <p:cNvPr id="295" name="Grafik 294">
            <a:extLst>
              <a:ext uri="{FF2B5EF4-FFF2-40B4-BE49-F238E27FC236}">
                <a16:creationId xmlns:a16="http://schemas.microsoft.com/office/drawing/2014/main" id="{07D100AA-9D31-495E-9D88-58E2C43FB3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53133" y="5428479"/>
            <a:ext cx="306793" cy="306793"/>
          </a:xfrm>
          <a:prstGeom prst="rect">
            <a:avLst/>
          </a:prstGeom>
        </p:spPr>
      </p:pic>
      <p:pic>
        <p:nvPicPr>
          <p:cNvPr id="296" name="Grafik 295">
            <a:extLst>
              <a:ext uri="{FF2B5EF4-FFF2-40B4-BE49-F238E27FC236}">
                <a16:creationId xmlns:a16="http://schemas.microsoft.com/office/drawing/2014/main" id="{6E1CCFEA-CFA5-4BCE-9DA1-76CA3C0DBD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59926" y="5428479"/>
            <a:ext cx="306793" cy="306793"/>
          </a:xfrm>
          <a:prstGeom prst="rect">
            <a:avLst/>
          </a:prstGeom>
        </p:spPr>
      </p:pic>
      <p:pic>
        <p:nvPicPr>
          <p:cNvPr id="297" name="Grafik 296">
            <a:extLst>
              <a:ext uri="{FF2B5EF4-FFF2-40B4-BE49-F238E27FC236}">
                <a16:creationId xmlns:a16="http://schemas.microsoft.com/office/drawing/2014/main" id="{57D10ED0-8FB4-4D21-AD57-85339B0F5C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66719" y="5428479"/>
            <a:ext cx="306793" cy="306793"/>
          </a:xfrm>
          <a:prstGeom prst="rect">
            <a:avLst/>
          </a:prstGeom>
        </p:spPr>
      </p:pic>
      <p:pic>
        <p:nvPicPr>
          <p:cNvPr id="298" name="Grafik 297">
            <a:extLst>
              <a:ext uri="{FF2B5EF4-FFF2-40B4-BE49-F238E27FC236}">
                <a16:creationId xmlns:a16="http://schemas.microsoft.com/office/drawing/2014/main" id="{B27F425D-1E78-423F-A42D-ACC82B8EB5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73511" y="5428479"/>
            <a:ext cx="306793" cy="306793"/>
          </a:xfrm>
          <a:prstGeom prst="rect">
            <a:avLst/>
          </a:prstGeom>
        </p:spPr>
      </p:pic>
      <p:pic>
        <p:nvPicPr>
          <p:cNvPr id="299" name="Grafik 298">
            <a:extLst>
              <a:ext uri="{FF2B5EF4-FFF2-40B4-BE49-F238E27FC236}">
                <a16:creationId xmlns:a16="http://schemas.microsoft.com/office/drawing/2014/main" id="{67EC05DC-834B-470D-AD59-997D32E624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80304" y="5428479"/>
            <a:ext cx="306793" cy="306793"/>
          </a:xfrm>
          <a:prstGeom prst="rect">
            <a:avLst/>
          </a:prstGeom>
        </p:spPr>
      </p:pic>
      <p:pic>
        <p:nvPicPr>
          <p:cNvPr id="300" name="Grafik 299">
            <a:extLst>
              <a:ext uri="{FF2B5EF4-FFF2-40B4-BE49-F238E27FC236}">
                <a16:creationId xmlns:a16="http://schemas.microsoft.com/office/drawing/2014/main" id="{D636DA25-E090-4C16-8F79-225BC36FB7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87097" y="5428479"/>
            <a:ext cx="306793" cy="306793"/>
          </a:xfrm>
          <a:prstGeom prst="rect">
            <a:avLst/>
          </a:prstGeom>
        </p:spPr>
      </p:pic>
      <p:pic>
        <p:nvPicPr>
          <p:cNvPr id="301" name="Grafik 300">
            <a:extLst>
              <a:ext uri="{FF2B5EF4-FFF2-40B4-BE49-F238E27FC236}">
                <a16:creationId xmlns:a16="http://schemas.microsoft.com/office/drawing/2014/main" id="{8F9F0BE6-8074-4DBF-8BD4-0A1CB26EC9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93890" y="5428479"/>
            <a:ext cx="306793" cy="306793"/>
          </a:xfrm>
          <a:prstGeom prst="rect">
            <a:avLst/>
          </a:prstGeom>
        </p:spPr>
      </p:pic>
      <p:pic>
        <p:nvPicPr>
          <p:cNvPr id="302" name="Grafik 301">
            <a:extLst>
              <a:ext uri="{FF2B5EF4-FFF2-40B4-BE49-F238E27FC236}">
                <a16:creationId xmlns:a16="http://schemas.microsoft.com/office/drawing/2014/main" id="{06111C5F-99BB-454C-A884-4B0F2C1691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00682" y="5428479"/>
            <a:ext cx="306793" cy="306793"/>
          </a:xfrm>
          <a:prstGeom prst="rect">
            <a:avLst/>
          </a:prstGeom>
        </p:spPr>
      </p:pic>
      <p:pic>
        <p:nvPicPr>
          <p:cNvPr id="303" name="Grafik 302">
            <a:extLst>
              <a:ext uri="{FF2B5EF4-FFF2-40B4-BE49-F238E27FC236}">
                <a16:creationId xmlns:a16="http://schemas.microsoft.com/office/drawing/2014/main" id="{AA02EF25-44A0-490A-8847-5D3B11E515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07475" y="5428479"/>
            <a:ext cx="306793" cy="3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9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4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6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7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8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9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1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2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3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34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5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36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370"/>
                            </p:stCondLst>
                            <p:childTnLst>
                              <p:par>
                                <p:cTn id="1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380"/>
                            </p:stCondLst>
                            <p:childTnLst>
                              <p:par>
                                <p:cTn id="1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90"/>
                            </p:stCondLst>
                            <p:childTnLst>
                              <p:par>
                                <p:cTn id="1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40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1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42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43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440"/>
                            </p:stCondLst>
                            <p:childTnLst>
                              <p:par>
                                <p:cTn id="1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45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460"/>
                            </p:stCondLst>
                            <p:childTnLst>
                              <p:par>
                                <p:cTn id="1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470"/>
                            </p:stCondLst>
                            <p:childTnLst>
                              <p:par>
                                <p:cTn id="1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480"/>
                            </p:stCondLst>
                            <p:childTnLst>
                              <p:par>
                                <p:cTn id="2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490"/>
                            </p:stCondLst>
                            <p:childTnLst>
                              <p:par>
                                <p:cTn id="2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10"/>
                            </p:stCondLst>
                            <p:childTnLst>
                              <p:par>
                                <p:cTn id="2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20"/>
                            </p:stCondLst>
                            <p:childTnLst>
                              <p:par>
                                <p:cTn id="2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30"/>
                            </p:stCondLst>
                            <p:childTnLst>
                              <p:par>
                                <p:cTn id="2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40"/>
                            </p:stCondLst>
                            <p:childTnLst>
                              <p:par>
                                <p:cTn id="2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50"/>
                            </p:stCondLst>
                            <p:childTnLst>
                              <p:par>
                                <p:cTn id="2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60"/>
                            </p:stCondLst>
                            <p:childTnLst>
                              <p:par>
                                <p:cTn id="2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570"/>
                            </p:stCondLst>
                            <p:childTnLst>
                              <p:par>
                                <p:cTn id="2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80"/>
                            </p:stCondLst>
                            <p:childTnLst>
                              <p:par>
                                <p:cTn id="2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90"/>
                            </p:stCondLst>
                            <p:childTnLst>
                              <p:par>
                                <p:cTn id="2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600"/>
                            </p:stCondLst>
                            <p:childTnLst>
                              <p:par>
                                <p:cTn id="2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610"/>
                            </p:stCondLst>
                            <p:childTnLst>
                              <p:par>
                                <p:cTn id="2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1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620"/>
                            </p:stCondLst>
                            <p:childTnLst>
                              <p:par>
                                <p:cTn id="2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1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630"/>
                            </p:stCondLst>
                            <p:childTnLst>
                              <p:par>
                                <p:cTn id="2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1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640"/>
                            </p:stCondLst>
                            <p:childTnLst>
                              <p:par>
                                <p:cTn id="2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650"/>
                            </p:stCondLst>
                            <p:childTnLst>
                              <p:par>
                                <p:cTn id="2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660"/>
                            </p:stCondLst>
                            <p:childTnLst>
                              <p:par>
                                <p:cTn id="2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670"/>
                            </p:stCondLst>
                            <p:childTnLst>
                              <p:par>
                                <p:cTn id="2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1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680"/>
                            </p:stCondLst>
                            <p:childTnLst>
                              <p:par>
                                <p:cTn id="2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1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690"/>
                            </p:stCondLst>
                            <p:childTnLst>
                              <p:par>
                                <p:cTn id="2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1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700"/>
                            </p:stCondLst>
                            <p:childTnLst>
                              <p:par>
                                <p:cTn id="2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710"/>
                            </p:stCondLst>
                            <p:childTnLst>
                              <p:par>
                                <p:cTn id="2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1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720"/>
                            </p:stCondLst>
                            <p:childTnLst>
                              <p:par>
                                <p:cTn id="2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1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730"/>
                            </p:stCondLst>
                            <p:childTnLst>
                              <p:par>
                                <p:cTn id="3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740"/>
                            </p:stCondLst>
                            <p:childTnLst>
                              <p:par>
                                <p:cTn id="3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1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750"/>
                            </p:stCondLst>
                            <p:childTnLst>
                              <p:par>
                                <p:cTn id="3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760"/>
                            </p:stCondLst>
                            <p:childTnLst>
                              <p:par>
                                <p:cTn id="3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1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770"/>
                            </p:stCondLst>
                            <p:childTnLst>
                              <p:par>
                                <p:cTn id="3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1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780"/>
                            </p:stCondLst>
                            <p:childTnLst>
                              <p:par>
                                <p:cTn id="3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1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790"/>
                            </p:stCondLst>
                            <p:childTnLst>
                              <p:par>
                                <p:cTn id="3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1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800"/>
                            </p:stCondLst>
                            <p:childTnLst>
                              <p:par>
                                <p:cTn id="3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1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810"/>
                            </p:stCondLst>
                            <p:childTnLst>
                              <p:par>
                                <p:cTn id="3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1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820"/>
                            </p:stCondLst>
                            <p:childTnLst>
                              <p:par>
                                <p:cTn id="3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1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830"/>
                            </p:stCondLst>
                            <p:childTnLst>
                              <p:par>
                                <p:cTn id="3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1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840"/>
                            </p:stCondLst>
                            <p:childTnLst>
                              <p:par>
                                <p:cTn id="3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850"/>
                            </p:stCondLst>
                            <p:childTnLst>
                              <p:par>
                                <p:cTn id="3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1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860"/>
                            </p:stCondLst>
                            <p:childTnLst>
                              <p:par>
                                <p:cTn id="3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1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870"/>
                            </p:stCondLst>
                            <p:childTnLst>
                              <p:par>
                                <p:cTn id="3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1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880"/>
                            </p:stCondLst>
                            <p:childTnLst>
                              <p:par>
                                <p:cTn id="3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1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890"/>
                            </p:stCondLst>
                            <p:childTnLst>
                              <p:par>
                                <p:cTn id="3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1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900"/>
                            </p:stCondLst>
                            <p:childTnLst>
                              <p:par>
                                <p:cTn id="3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1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910"/>
                            </p:stCondLst>
                            <p:childTnLst>
                              <p:par>
                                <p:cTn id="3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1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920"/>
                            </p:stCondLst>
                            <p:childTnLst>
                              <p:par>
                                <p:cTn id="3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1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930"/>
                            </p:stCondLst>
                            <p:childTnLst>
                              <p:par>
                                <p:cTn id="3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1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940"/>
                            </p:stCondLst>
                            <p:childTnLst>
                              <p:par>
                                <p:cTn id="3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1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950"/>
                            </p:stCondLst>
                            <p:childTnLst>
                              <p:par>
                                <p:cTn id="3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2" dur="1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960"/>
                            </p:stCondLst>
                            <p:childTnLst>
                              <p:par>
                                <p:cTn id="3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1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970"/>
                            </p:stCondLst>
                            <p:childTnLst>
                              <p:par>
                                <p:cTn id="3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1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980"/>
                            </p:stCondLst>
                            <p:childTnLst>
                              <p:par>
                                <p:cTn id="4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1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990"/>
                            </p:stCondLst>
                            <p:childTnLst>
                              <p:par>
                                <p:cTn id="4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1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1000"/>
                            </p:stCondLst>
                            <p:childTnLst>
                              <p:par>
                                <p:cTn id="4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1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1010"/>
                            </p:stCondLst>
                            <p:childTnLst>
                              <p:par>
                                <p:cTn id="4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1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1020"/>
                            </p:stCondLst>
                            <p:childTnLst>
                              <p:par>
                                <p:cTn id="4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1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1030"/>
                            </p:stCondLst>
                            <p:childTnLst>
                              <p:par>
                                <p:cTn id="4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1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1040"/>
                            </p:stCondLst>
                            <p:childTnLst>
                              <p:par>
                                <p:cTn id="4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1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1050"/>
                            </p:stCondLst>
                            <p:childTnLst>
                              <p:par>
                                <p:cTn id="4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1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1060"/>
                            </p:stCondLst>
                            <p:childTnLst>
                              <p:par>
                                <p:cTn id="4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1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1070"/>
                            </p:stCondLst>
                            <p:childTnLst>
                              <p:par>
                                <p:cTn id="4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1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1" fill="hold">
                            <p:stCondLst>
                              <p:cond delay="1080"/>
                            </p:stCondLst>
                            <p:childTnLst>
                              <p:par>
                                <p:cTn id="4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1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090"/>
                            </p:stCondLst>
                            <p:childTnLst>
                              <p:par>
                                <p:cTn id="4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8" dur="1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1100"/>
                            </p:stCondLst>
                            <p:childTnLst>
                              <p:par>
                                <p:cTn id="4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1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1110"/>
                            </p:stCondLst>
                            <p:childTnLst>
                              <p:par>
                                <p:cTn id="4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1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1120"/>
                            </p:stCondLst>
                            <p:childTnLst>
                              <p:par>
                                <p:cTn id="4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0" dur="1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1130"/>
                            </p:stCondLst>
                            <p:childTnLst>
                              <p:par>
                                <p:cTn id="4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4" dur="1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1140"/>
                            </p:stCondLst>
                            <p:childTnLst>
                              <p:par>
                                <p:cTn id="4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1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1150"/>
                            </p:stCondLst>
                            <p:childTnLst>
                              <p:par>
                                <p:cTn id="4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2" dur="1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3" fill="hold">
                            <p:stCondLst>
                              <p:cond delay="1160"/>
                            </p:stCondLst>
                            <p:childTnLst>
                              <p:par>
                                <p:cTn id="4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6" dur="1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1170"/>
                            </p:stCondLst>
                            <p:childTnLst>
                              <p:par>
                                <p:cTn id="4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1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1180"/>
                            </p:stCondLst>
                            <p:childTnLst>
                              <p:par>
                                <p:cTn id="4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1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1190"/>
                            </p:stCondLst>
                            <p:childTnLst>
                              <p:par>
                                <p:cTn id="4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8" dur="1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1200"/>
                            </p:stCondLst>
                            <p:childTnLst>
                              <p:par>
                                <p:cTn id="4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1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1210"/>
                            </p:stCondLst>
                            <p:childTnLst>
                              <p:par>
                                <p:cTn id="4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6" dur="1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220"/>
                            </p:stCondLst>
                            <p:childTnLst>
                              <p:par>
                                <p:cTn id="4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0" dur="1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1" fill="hold">
                            <p:stCondLst>
                              <p:cond delay="1230"/>
                            </p:stCondLst>
                            <p:childTnLst>
                              <p:par>
                                <p:cTn id="5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1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1240"/>
                            </p:stCondLst>
                            <p:childTnLst>
                              <p:par>
                                <p:cTn id="5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1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>
                            <p:stCondLst>
                              <p:cond delay="1250"/>
                            </p:stCondLst>
                            <p:childTnLst>
                              <p:par>
                                <p:cTn id="5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2" dur="1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3" fill="hold">
                            <p:stCondLst>
                              <p:cond delay="1260"/>
                            </p:stCondLst>
                            <p:childTnLst>
                              <p:par>
                                <p:cTn id="5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1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7" fill="hold">
                            <p:stCondLst>
                              <p:cond delay="1270"/>
                            </p:stCondLst>
                            <p:childTnLst>
                              <p:par>
                                <p:cTn id="5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0" dur="1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1280"/>
                            </p:stCondLst>
                            <p:childTnLst>
                              <p:par>
                                <p:cTn id="5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1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1290"/>
                            </p:stCondLst>
                            <p:childTnLst>
                              <p:par>
                                <p:cTn id="5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1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1300"/>
                            </p:stCondLst>
                            <p:childTnLst>
                              <p:par>
                                <p:cTn id="5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2" dur="1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3" fill="hold">
                            <p:stCondLst>
                              <p:cond delay="1310"/>
                            </p:stCondLst>
                            <p:childTnLst>
                              <p:par>
                                <p:cTn id="5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6" dur="1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7" fill="hold">
                            <p:stCondLst>
                              <p:cond delay="1320"/>
                            </p:stCondLst>
                            <p:childTnLst>
                              <p:par>
                                <p:cTn id="5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1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1" fill="hold">
                            <p:stCondLst>
                              <p:cond delay="1330"/>
                            </p:stCondLst>
                            <p:childTnLst>
                              <p:par>
                                <p:cTn id="5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1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5" fill="hold">
                            <p:stCondLst>
                              <p:cond delay="1340"/>
                            </p:stCondLst>
                            <p:childTnLst>
                              <p:par>
                                <p:cTn id="5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8" dur="1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9" fill="hold">
                            <p:stCondLst>
                              <p:cond delay="1350"/>
                            </p:stCondLst>
                            <p:childTnLst>
                              <p:par>
                                <p:cTn id="5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1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1360"/>
                            </p:stCondLst>
                            <p:childTnLst>
                              <p:par>
                                <p:cTn id="5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1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7" fill="hold">
                            <p:stCondLst>
                              <p:cond delay="1370"/>
                            </p:stCondLst>
                            <p:childTnLst>
                              <p:par>
                                <p:cTn id="5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0" dur="1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1380"/>
                            </p:stCondLst>
                            <p:childTnLst>
                              <p:par>
                                <p:cTn id="5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1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5" fill="hold">
                            <p:stCondLst>
                              <p:cond delay="1390"/>
                            </p:stCondLst>
                            <p:childTnLst>
                              <p:par>
                                <p:cTn id="5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8" dur="1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9" fill="hold">
                            <p:stCondLst>
                              <p:cond delay="1400"/>
                            </p:stCondLst>
                            <p:childTnLst>
                              <p:par>
                                <p:cTn id="5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2" dur="1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3" fill="hold">
                            <p:stCondLst>
                              <p:cond delay="1410"/>
                            </p:stCondLst>
                            <p:childTnLst>
                              <p:par>
                                <p:cTn id="5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1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7" fill="hold">
                            <p:stCondLst>
                              <p:cond delay="1420"/>
                            </p:stCondLst>
                            <p:childTnLst>
                              <p:par>
                                <p:cTn id="5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0" dur="1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1" fill="hold">
                            <p:stCondLst>
                              <p:cond delay="1430"/>
                            </p:stCondLst>
                            <p:childTnLst>
                              <p:par>
                                <p:cTn id="5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1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5" fill="hold">
                            <p:stCondLst>
                              <p:cond delay="1440"/>
                            </p:stCondLst>
                            <p:childTnLst>
                              <p:par>
                                <p:cTn id="5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1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9" fill="hold">
                            <p:stCondLst>
                              <p:cond delay="1450"/>
                            </p:stCondLst>
                            <p:childTnLst>
                              <p:par>
                                <p:cTn id="5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2" dur="1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1460"/>
                            </p:stCondLst>
                            <p:childTnLst>
                              <p:par>
                                <p:cTn id="5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6" dur="1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1470"/>
                            </p:stCondLst>
                            <p:childTnLst>
                              <p:par>
                                <p:cTn id="5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1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1" fill="hold">
                            <p:stCondLst>
                              <p:cond delay="1480"/>
                            </p:stCondLst>
                            <p:childTnLst>
                              <p:par>
                                <p:cTn id="6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4" dur="1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5" fill="hold">
                            <p:stCondLst>
                              <p:cond delay="1490"/>
                            </p:stCondLst>
                            <p:childTnLst>
                              <p:par>
                                <p:cTn id="6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8" dur="1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9" fill="hold">
                            <p:stCondLst>
                              <p:cond delay="1500"/>
                            </p:stCondLst>
                            <p:childTnLst>
                              <p:par>
                                <p:cTn id="6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1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3" fill="hold">
                            <p:stCondLst>
                              <p:cond delay="1510"/>
                            </p:stCondLst>
                            <p:childTnLst>
                              <p:par>
                                <p:cTn id="6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6" dur="1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7" fill="hold">
                            <p:stCondLst>
                              <p:cond delay="1520"/>
                            </p:stCondLst>
                            <p:childTnLst>
                              <p:par>
                                <p:cTn id="6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0" dur="1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1" fill="hold">
                            <p:stCondLst>
                              <p:cond delay="1530"/>
                            </p:stCondLst>
                            <p:childTnLst>
                              <p:par>
                                <p:cTn id="6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1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1540"/>
                            </p:stCondLst>
                            <p:childTnLst>
                              <p:par>
                                <p:cTn id="6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8" dur="1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9" fill="hold">
                            <p:stCondLst>
                              <p:cond delay="1550"/>
                            </p:stCondLst>
                            <p:childTnLst>
                              <p:par>
                                <p:cTn id="6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2" dur="1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3" fill="hold">
                            <p:stCondLst>
                              <p:cond delay="1560"/>
                            </p:stCondLst>
                            <p:childTnLst>
                              <p:par>
                                <p:cTn id="6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6" dur="1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7" fill="hold">
                            <p:stCondLst>
                              <p:cond delay="1570"/>
                            </p:stCondLst>
                            <p:childTnLst>
                              <p:par>
                                <p:cTn id="6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0" dur="1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1580"/>
                            </p:stCondLst>
                            <p:childTnLst>
                              <p:par>
                                <p:cTn id="6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4" dur="1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5" fill="hold">
                            <p:stCondLst>
                              <p:cond delay="1590"/>
                            </p:stCondLst>
                            <p:childTnLst>
                              <p:par>
                                <p:cTn id="6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8" dur="1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9" fill="hold">
                            <p:stCondLst>
                              <p:cond delay="1600"/>
                            </p:stCondLst>
                            <p:childTnLst>
                              <p:par>
                                <p:cTn id="6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2" dur="1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3" fill="hold">
                            <p:stCondLst>
                              <p:cond delay="1610"/>
                            </p:stCondLst>
                            <p:childTnLst>
                              <p:par>
                                <p:cTn id="6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6" dur="1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7" fill="hold">
                            <p:stCondLst>
                              <p:cond delay="1620"/>
                            </p:stCondLst>
                            <p:childTnLst>
                              <p:par>
                                <p:cTn id="6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0" dur="1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1" fill="hold">
                            <p:stCondLst>
                              <p:cond delay="1630"/>
                            </p:stCondLst>
                            <p:childTnLst>
                              <p:par>
                                <p:cTn id="6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1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5" fill="hold">
                            <p:stCondLst>
                              <p:cond delay="1640"/>
                            </p:stCondLst>
                            <p:childTnLst>
                              <p:par>
                                <p:cTn id="6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8" dur="1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9" fill="hold">
                            <p:stCondLst>
                              <p:cond delay="1650"/>
                            </p:stCondLst>
                            <p:childTnLst>
                              <p:par>
                                <p:cTn id="6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2" dur="1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3" fill="hold">
                            <p:stCondLst>
                              <p:cond delay="1660"/>
                            </p:stCondLst>
                            <p:childTnLst>
                              <p:par>
                                <p:cTn id="6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6" dur="1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7" fill="hold">
                            <p:stCondLst>
                              <p:cond delay="1670"/>
                            </p:stCondLst>
                            <p:childTnLst>
                              <p:par>
                                <p:cTn id="6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0" dur="1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1" fill="hold">
                            <p:stCondLst>
                              <p:cond delay="1680"/>
                            </p:stCondLst>
                            <p:childTnLst>
                              <p:par>
                                <p:cTn id="6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4" dur="1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5" fill="hold">
                            <p:stCondLst>
                              <p:cond delay="1690"/>
                            </p:stCondLst>
                            <p:childTnLst>
                              <p:par>
                                <p:cTn id="6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8" dur="1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9" fill="hold">
                            <p:stCondLst>
                              <p:cond delay="1700"/>
                            </p:stCondLst>
                            <p:childTnLst>
                              <p:par>
                                <p:cTn id="6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2" dur="1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3" fill="hold">
                            <p:stCondLst>
                              <p:cond delay="1710"/>
                            </p:stCondLst>
                            <p:childTnLst>
                              <p:par>
                                <p:cTn id="6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6" dur="1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7" fill="hold">
                            <p:stCondLst>
                              <p:cond delay="1720"/>
                            </p:stCondLst>
                            <p:childTnLst>
                              <p:par>
                                <p:cTn id="6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0" dur="1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1" fill="hold">
                            <p:stCondLst>
                              <p:cond delay="1730"/>
                            </p:stCondLst>
                            <p:childTnLst>
                              <p:par>
                                <p:cTn id="7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4" dur="1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5" fill="hold">
                            <p:stCondLst>
                              <p:cond delay="1740"/>
                            </p:stCondLst>
                            <p:childTnLst>
                              <p:par>
                                <p:cTn id="7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8" dur="1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9" fill="hold">
                            <p:stCondLst>
                              <p:cond delay="1750"/>
                            </p:stCondLst>
                            <p:childTnLst>
                              <p:par>
                                <p:cTn id="7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2" dur="1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3" fill="hold">
                            <p:stCondLst>
                              <p:cond delay="1760"/>
                            </p:stCondLst>
                            <p:childTnLst>
                              <p:par>
                                <p:cTn id="7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6" dur="1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7" fill="hold">
                            <p:stCondLst>
                              <p:cond delay="1770"/>
                            </p:stCondLst>
                            <p:childTnLst>
                              <p:par>
                                <p:cTn id="7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0" dur="1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1" fill="hold">
                            <p:stCondLst>
                              <p:cond delay="1780"/>
                            </p:stCondLst>
                            <p:childTnLst>
                              <p:par>
                                <p:cTn id="7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4" dur="1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5" fill="hold">
                            <p:stCondLst>
                              <p:cond delay="1790"/>
                            </p:stCondLst>
                            <p:childTnLst>
                              <p:par>
                                <p:cTn id="7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8" dur="1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9" fill="hold">
                            <p:stCondLst>
                              <p:cond delay="1800"/>
                            </p:stCondLst>
                            <p:childTnLst>
                              <p:par>
                                <p:cTn id="7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2" dur="1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3" fill="hold">
                            <p:stCondLst>
                              <p:cond delay="1810"/>
                            </p:stCondLst>
                            <p:childTnLst>
                              <p:par>
                                <p:cTn id="7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6" dur="1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7" fill="hold">
                            <p:stCondLst>
                              <p:cond delay="1820"/>
                            </p:stCondLst>
                            <p:childTnLst>
                              <p:par>
                                <p:cTn id="7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0" dur="1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1" fill="hold">
                            <p:stCondLst>
                              <p:cond delay="1830"/>
                            </p:stCondLst>
                            <p:childTnLst>
                              <p:par>
                                <p:cTn id="7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4" dur="1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5" fill="hold">
                            <p:stCondLst>
                              <p:cond delay="1840"/>
                            </p:stCondLst>
                            <p:childTnLst>
                              <p:par>
                                <p:cTn id="7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8" dur="1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9" fill="hold">
                            <p:stCondLst>
                              <p:cond delay="1850"/>
                            </p:stCondLst>
                            <p:childTnLst>
                              <p:par>
                                <p:cTn id="7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2" dur="1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3" fill="hold">
                            <p:stCondLst>
                              <p:cond delay="1860"/>
                            </p:stCondLst>
                            <p:childTnLst>
                              <p:par>
                                <p:cTn id="7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6" dur="1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7" fill="hold">
                            <p:stCondLst>
                              <p:cond delay="1870"/>
                            </p:stCondLst>
                            <p:childTnLst>
                              <p:par>
                                <p:cTn id="7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0" dur="1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1" fill="hold">
                            <p:stCondLst>
                              <p:cond delay="1880"/>
                            </p:stCondLst>
                            <p:childTnLst>
                              <p:par>
                                <p:cTn id="7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4" dur="1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5" fill="hold">
                            <p:stCondLst>
                              <p:cond delay="1890"/>
                            </p:stCondLst>
                            <p:childTnLst>
                              <p:par>
                                <p:cTn id="7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8" dur="1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9" fill="hold">
                            <p:stCondLst>
                              <p:cond delay="1900"/>
                            </p:stCondLst>
                            <p:childTnLst>
                              <p:par>
                                <p:cTn id="7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2" dur="1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3" fill="hold">
                            <p:stCondLst>
                              <p:cond delay="1910"/>
                            </p:stCondLst>
                            <p:childTnLst>
                              <p:par>
                                <p:cTn id="7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6" dur="1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7" fill="hold">
                            <p:stCondLst>
                              <p:cond delay="1920"/>
                            </p:stCondLst>
                            <p:childTnLst>
                              <p:par>
                                <p:cTn id="7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0" dur="1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1" fill="hold">
                            <p:stCondLst>
                              <p:cond delay="1930"/>
                            </p:stCondLst>
                            <p:childTnLst>
                              <p:par>
                                <p:cTn id="7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4" dur="1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5" fill="hold">
                            <p:stCondLst>
                              <p:cond delay="1940"/>
                            </p:stCondLst>
                            <p:childTnLst>
                              <p:par>
                                <p:cTn id="7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8" dur="1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9" fill="hold">
                            <p:stCondLst>
                              <p:cond delay="1950"/>
                            </p:stCondLst>
                            <p:childTnLst>
                              <p:par>
                                <p:cTn id="7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2" dur="1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3" fill="hold">
                            <p:stCondLst>
                              <p:cond delay="1960"/>
                            </p:stCondLst>
                            <p:childTnLst>
                              <p:par>
                                <p:cTn id="7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6" dur="1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7" fill="hold">
                            <p:stCondLst>
                              <p:cond delay="1970"/>
                            </p:stCondLst>
                            <p:childTnLst>
                              <p:par>
                                <p:cTn id="7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0" dur="1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1" fill="hold">
                            <p:stCondLst>
                              <p:cond delay="1980"/>
                            </p:stCondLst>
                            <p:childTnLst>
                              <p:par>
                                <p:cTn id="8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4" dur="1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5" fill="hold">
                            <p:stCondLst>
                              <p:cond delay="1990"/>
                            </p:stCondLst>
                            <p:childTnLst>
                              <p:par>
                                <p:cTn id="8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8" dur="1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9" fill="hold">
                            <p:stCondLst>
                              <p:cond delay="2000"/>
                            </p:stCondLst>
                            <p:childTnLst>
                              <p:par>
                                <p:cTn id="8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2" dur="1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3" fill="hold">
                            <p:stCondLst>
                              <p:cond delay="2010"/>
                            </p:stCondLst>
                            <p:childTnLst>
                              <p:par>
                                <p:cTn id="8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6" dur="1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7" fill="hold">
                            <p:stCondLst>
                              <p:cond delay="2020"/>
                            </p:stCondLst>
                            <p:childTnLst>
                              <p:par>
                                <p:cTn id="8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0" dur="1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1" fill="hold">
                            <p:stCondLst>
                              <p:cond delay="2030"/>
                            </p:stCondLst>
                            <p:childTnLst>
                              <p:par>
                                <p:cTn id="8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4" dur="1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5" fill="hold">
                            <p:stCondLst>
                              <p:cond delay="2040"/>
                            </p:stCondLst>
                            <p:childTnLst>
                              <p:par>
                                <p:cTn id="8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8" dur="1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9" fill="hold">
                            <p:stCondLst>
                              <p:cond delay="2050"/>
                            </p:stCondLst>
                            <p:childTnLst>
                              <p:par>
                                <p:cTn id="8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2" dur="1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3" fill="hold">
                            <p:stCondLst>
                              <p:cond delay="2060"/>
                            </p:stCondLst>
                            <p:childTnLst>
                              <p:par>
                                <p:cTn id="8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6" dur="1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7" fill="hold">
                            <p:stCondLst>
                              <p:cond delay="2070"/>
                            </p:stCondLst>
                            <p:childTnLst>
                              <p:par>
                                <p:cTn id="8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0" dur="1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1" fill="hold">
                            <p:stCondLst>
                              <p:cond delay="2080"/>
                            </p:stCondLst>
                            <p:childTnLst>
                              <p:par>
                                <p:cTn id="8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4" dur="1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5" fill="hold">
                            <p:stCondLst>
                              <p:cond delay="2090"/>
                            </p:stCondLst>
                            <p:childTnLst>
                              <p:par>
                                <p:cTn id="8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8" dur="1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9" fill="hold">
                            <p:stCondLst>
                              <p:cond delay="2100"/>
                            </p:stCondLst>
                            <p:childTnLst>
                              <p:par>
                                <p:cTn id="8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2" dur="1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3" fill="hold">
                            <p:stCondLst>
                              <p:cond delay="2110"/>
                            </p:stCondLst>
                            <p:childTnLst>
                              <p:par>
                                <p:cTn id="8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6" dur="1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7" fill="hold">
                            <p:stCondLst>
                              <p:cond delay="2120"/>
                            </p:stCondLst>
                            <p:childTnLst>
                              <p:par>
                                <p:cTn id="8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0" dur="1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1" fill="hold">
                            <p:stCondLst>
                              <p:cond delay="2130"/>
                            </p:stCondLst>
                            <p:childTnLst>
                              <p:par>
                                <p:cTn id="8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4" dur="1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5" fill="hold">
                            <p:stCondLst>
                              <p:cond delay="2140"/>
                            </p:stCondLst>
                            <p:childTnLst>
                              <p:par>
                                <p:cTn id="8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8" dur="1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9" fill="hold">
                            <p:stCondLst>
                              <p:cond delay="2150"/>
                            </p:stCondLst>
                            <p:childTnLst>
                              <p:par>
                                <p:cTn id="8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2" dur="1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3" fill="hold">
                            <p:stCondLst>
                              <p:cond delay="2160"/>
                            </p:stCondLst>
                            <p:childTnLst>
                              <p:par>
                                <p:cTn id="8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6" dur="1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7" fill="hold">
                            <p:stCondLst>
                              <p:cond delay="2170"/>
                            </p:stCondLst>
                            <p:childTnLst>
                              <p:par>
                                <p:cTn id="8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0" dur="1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1" fill="hold">
                            <p:stCondLst>
                              <p:cond delay="2180"/>
                            </p:stCondLst>
                            <p:childTnLst>
                              <p:par>
                                <p:cTn id="8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4" dur="1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5" fill="hold">
                            <p:stCondLst>
                              <p:cond delay="2190"/>
                            </p:stCondLst>
                            <p:childTnLst>
                              <p:par>
                                <p:cTn id="8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8" dur="1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9" fill="hold">
                            <p:stCondLst>
                              <p:cond delay="2200"/>
                            </p:stCondLst>
                            <p:childTnLst>
                              <p:par>
                                <p:cTn id="8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2" dur="1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3" fill="hold">
                            <p:stCondLst>
                              <p:cond delay="2210"/>
                            </p:stCondLst>
                            <p:childTnLst>
                              <p:par>
                                <p:cTn id="8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6" dur="1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7" fill="hold">
                            <p:stCondLst>
                              <p:cond delay="2220"/>
                            </p:stCondLst>
                            <p:childTnLst>
                              <p:par>
                                <p:cTn id="8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0" dur="1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1" fill="hold">
                            <p:stCondLst>
                              <p:cond delay="2230"/>
                            </p:stCondLst>
                            <p:childTnLst>
                              <p:par>
                                <p:cTn id="9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4" dur="1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5" fill="hold">
                            <p:stCondLst>
                              <p:cond delay="2240"/>
                            </p:stCondLst>
                            <p:childTnLst>
                              <p:par>
                                <p:cTn id="9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8" dur="1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9" fill="hold">
                            <p:stCondLst>
                              <p:cond delay="2250"/>
                            </p:stCondLst>
                            <p:childTnLst>
                              <p:par>
                                <p:cTn id="9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2" dur="1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3" fill="hold">
                            <p:stCondLst>
                              <p:cond delay="2260"/>
                            </p:stCondLst>
                            <p:childTnLst>
                              <p:par>
                                <p:cTn id="9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6" dur="1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7" fill="hold">
                            <p:stCondLst>
                              <p:cond delay="2270"/>
                            </p:stCondLst>
                            <p:childTnLst>
                              <p:par>
                                <p:cTn id="9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0" dur="1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1" fill="hold">
                            <p:stCondLst>
                              <p:cond delay="2280"/>
                            </p:stCondLst>
                            <p:childTnLst>
                              <p:par>
                                <p:cTn id="9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4" dur="1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5" fill="hold">
                            <p:stCondLst>
                              <p:cond delay="2290"/>
                            </p:stCondLst>
                            <p:childTnLst>
                              <p:par>
                                <p:cTn id="9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8" dur="1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9" fill="hold">
                            <p:stCondLst>
                              <p:cond delay="2300"/>
                            </p:stCondLst>
                            <p:childTnLst>
                              <p:par>
                                <p:cTn id="9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2" dur="1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3" fill="hold">
                            <p:stCondLst>
                              <p:cond delay="2310"/>
                            </p:stCondLst>
                            <p:childTnLst>
                              <p:par>
                                <p:cTn id="9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6" dur="1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7" fill="hold">
                            <p:stCondLst>
                              <p:cond delay="2320"/>
                            </p:stCondLst>
                            <p:childTnLst>
                              <p:par>
                                <p:cTn id="9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0" dur="1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1" fill="hold">
                            <p:stCondLst>
                              <p:cond delay="2330"/>
                            </p:stCondLst>
                            <p:childTnLst>
                              <p:par>
                                <p:cTn id="9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4" dur="1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5" fill="hold">
                            <p:stCondLst>
                              <p:cond delay="2340"/>
                            </p:stCondLst>
                            <p:childTnLst>
                              <p:par>
                                <p:cTn id="9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8" dur="1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9" fill="hold">
                            <p:stCondLst>
                              <p:cond delay="2350"/>
                            </p:stCondLst>
                            <p:childTnLst>
                              <p:par>
                                <p:cTn id="9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2" dur="1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3" fill="hold">
                            <p:stCondLst>
                              <p:cond delay="2360"/>
                            </p:stCondLst>
                            <p:childTnLst>
                              <p:par>
                                <p:cTn id="9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6" dur="1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7" fill="hold">
                            <p:stCondLst>
                              <p:cond delay="2370"/>
                            </p:stCondLst>
                            <p:childTnLst>
                              <p:par>
                                <p:cTn id="9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0" dur="1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1" fill="hold">
                            <p:stCondLst>
                              <p:cond delay="2380"/>
                            </p:stCondLst>
                            <p:childTnLst>
                              <p:par>
                                <p:cTn id="9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4" dur="1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5" fill="hold">
                            <p:stCondLst>
                              <p:cond delay="2390"/>
                            </p:stCondLst>
                            <p:childTnLst>
                              <p:par>
                                <p:cTn id="9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8" dur="1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9" fill="hold">
                            <p:stCondLst>
                              <p:cond delay="2400"/>
                            </p:stCondLst>
                            <p:childTnLst>
                              <p:par>
                                <p:cTn id="9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2" dur="1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3" fill="hold">
                            <p:stCondLst>
                              <p:cond delay="2410"/>
                            </p:stCondLst>
                            <p:childTnLst>
                              <p:par>
                                <p:cTn id="9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6" dur="1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7" fill="hold">
                            <p:stCondLst>
                              <p:cond delay="2420"/>
                            </p:stCondLst>
                            <p:childTnLst>
                              <p:par>
                                <p:cTn id="9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0" dur="1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1" fill="hold">
                            <p:stCondLst>
                              <p:cond delay="2430"/>
                            </p:stCondLst>
                            <p:childTnLst>
                              <p:par>
                                <p:cTn id="9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4" dur="1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5" fill="hold">
                            <p:stCondLst>
                              <p:cond delay="2440"/>
                            </p:stCondLst>
                            <p:childTnLst>
                              <p:par>
                                <p:cTn id="9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8" dur="1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9" fill="hold">
                            <p:stCondLst>
                              <p:cond delay="2450"/>
                            </p:stCondLst>
                            <p:childTnLst>
                              <p:par>
                                <p:cTn id="9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2" dur="1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3" fill="hold">
                            <p:stCondLst>
                              <p:cond delay="2460"/>
                            </p:stCondLst>
                            <p:childTnLst>
                              <p:par>
                                <p:cTn id="9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6" dur="1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7" fill="hold">
                            <p:stCondLst>
                              <p:cond delay="2470"/>
                            </p:stCondLst>
                            <p:childTnLst>
                              <p:par>
                                <p:cTn id="9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0" dur="1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1" fill="hold">
                            <p:stCondLst>
                              <p:cond delay="2480"/>
                            </p:stCondLst>
                            <p:childTnLst>
                              <p:par>
                                <p:cTn id="10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4" dur="1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5" fill="hold">
                            <p:stCondLst>
                              <p:cond delay="2490"/>
                            </p:stCondLst>
                            <p:childTnLst>
                              <p:par>
                                <p:cTn id="10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8" dur="1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2" dur="1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3" fill="hold">
                            <p:stCondLst>
                              <p:cond delay="2510"/>
                            </p:stCondLst>
                            <p:childTnLst>
                              <p:par>
                                <p:cTn id="10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6" dur="1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7" fill="hold">
                            <p:stCondLst>
                              <p:cond delay="2520"/>
                            </p:stCondLst>
                            <p:childTnLst>
                              <p:par>
                                <p:cTn id="10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0" dur="1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1" fill="hold">
                            <p:stCondLst>
                              <p:cond delay="2530"/>
                            </p:stCondLst>
                            <p:childTnLst>
                              <p:par>
                                <p:cTn id="10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4" dur="1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5" fill="hold">
                            <p:stCondLst>
                              <p:cond delay="2540"/>
                            </p:stCondLst>
                            <p:childTnLst>
                              <p:par>
                                <p:cTn id="10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8" dur="1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9" fill="hold">
                            <p:stCondLst>
                              <p:cond delay="2550"/>
                            </p:stCondLst>
                            <p:childTnLst>
                              <p:par>
                                <p:cTn id="10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2" dur="1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3" fill="hold">
                            <p:stCondLst>
                              <p:cond delay="2560"/>
                            </p:stCondLst>
                            <p:childTnLst>
                              <p:par>
                                <p:cTn id="10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6" dur="1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7" fill="hold">
                            <p:stCondLst>
                              <p:cond delay="2570"/>
                            </p:stCondLst>
                            <p:childTnLst>
                              <p:par>
                                <p:cTn id="10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0" dur="1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1" fill="hold">
                            <p:stCondLst>
                              <p:cond delay="2580"/>
                            </p:stCondLst>
                            <p:childTnLst>
                              <p:par>
                                <p:cTn id="10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4" dur="1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5" fill="hold">
                            <p:stCondLst>
                              <p:cond delay="2590"/>
                            </p:stCondLst>
                            <p:childTnLst>
                              <p:par>
                                <p:cTn id="10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8" dur="1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9" fill="hold">
                            <p:stCondLst>
                              <p:cond delay="2600"/>
                            </p:stCondLst>
                            <p:childTnLst>
                              <p:par>
                                <p:cTn id="10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2" dur="1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3" fill="hold">
                            <p:stCondLst>
                              <p:cond delay="2610"/>
                            </p:stCondLst>
                            <p:childTnLst>
                              <p:par>
                                <p:cTn id="10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6" dur="1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7" fill="hold">
                            <p:stCondLst>
                              <p:cond delay="2620"/>
                            </p:stCondLst>
                            <p:childTnLst>
                              <p:par>
                                <p:cTn id="10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0" dur="1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1" fill="hold">
                            <p:stCondLst>
                              <p:cond delay="2630"/>
                            </p:stCondLst>
                            <p:childTnLst>
                              <p:par>
                                <p:cTn id="10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4" dur="1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5" fill="hold">
                            <p:stCondLst>
                              <p:cond delay="2640"/>
                            </p:stCondLst>
                            <p:childTnLst>
                              <p:par>
                                <p:cTn id="10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8" dur="1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9" fill="hold">
                            <p:stCondLst>
                              <p:cond delay="2650"/>
                            </p:stCondLst>
                            <p:childTnLst>
                              <p:par>
                                <p:cTn id="10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2" dur="1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3" fill="hold">
                            <p:stCondLst>
                              <p:cond delay="2660"/>
                            </p:stCondLst>
                            <p:childTnLst>
                              <p:par>
                                <p:cTn id="10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6" dur="1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7" fill="hold">
                            <p:stCondLst>
                              <p:cond delay="2670"/>
                            </p:stCondLst>
                            <p:childTnLst>
                              <p:par>
                                <p:cTn id="10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0" dur="1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1" fill="hold">
                            <p:stCondLst>
                              <p:cond delay="2680"/>
                            </p:stCondLst>
                            <p:childTnLst>
                              <p:par>
                                <p:cTn id="10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4" dur="1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5" fill="hold">
                            <p:stCondLst>
                              <p:cond delay="2690"/>
                            </p:stCondLst>
                            <p:childTnLst>
                              <p:par>
                                <p:cTn id="10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8" dur="1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9" fill="hold">
                            <p:stCondLst>
                              <p:cond delay="2700"/>
                            </p:stCondLst>
                            <p:childTnLst>
                              <p:par>
                                <p:cTn id="10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2" dur="1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3" fill="hold">
                            <p:stCondLst>
                              <p:cond delay="2710"/>
                            </p:stCondLst>
                            <p:childTnLst>
                              <p:par>
                                <p:cTn id="10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6" dur="1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7" fill="hold">
                            <p:stCondLst>
                              <p:cond delay="2720"/>
                            </p:stCondLst>
                            <p:childTnLst>
                              <p:par>
                                <p:cTn id="10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0" dur="1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1" fill="hold">
                            <p:stCondLst>
                              <p:cond delay="2730"/>
                            </p:stCondLst>
                            <p:childTnLst>
                              <p:par>
                                <p:cTn id="1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4" dur="1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5" fill="hold">
                            <p:stCondLst>
                              <p:cond delay="2740"/>
                            </p:stCondLst>
                            <p:childTnLst>
                              <p:par>
                                <p:cTn id="1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8" dur="1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9" fill="hold">
                            <p:stCondLst>
                              <p:cond delay="2750"/>
                            </p:stCondLst>
                            <p:childTnLst>
                              <p:par>
                                <p:cTn id="1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2" dur="1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3" fill="hold">
                            <p:stCondLst>
                              <p:cond delay="2760"/>
                            </p:stCondLst>
                            <p:childTnLst>
                              <p:par>
                                <p:cTn id="1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6" dur="1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7" fill="hold">
                            <p:stCondLst>
                              <p:cond delay="2770"/>
                            </p:stCondLst>
                            <p:childTnLst>
                              <p:par>
                                <p:cTn id="1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0" dur="1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1" fill="hold">
                            <p:stCondLst>
                              <p:cond delay="2780"/>
                            </p:stCondLst>
                            <p:childTnLst>
                              <p:par>
                                <p:cTn id="1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4" dur="1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5" fill="hold">
                            <p:stCondLst>
                              <p:cond delay="2790"/>
                            </p:stCondLst>
                            <p:childTnLst>
                              <p:par>
                                <p:cTn id="1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8" dur="1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9" fill="hold">
                            <p:stCondLst>
                              <p:cond delay="2800"/>
                            </p:stCondLst>
                            <p:childTnLst>
                              <p:par>
                                <p:cTn id="1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2" dur="1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3" fill="hold">
                            <p:stCondLst>
                              <p:cond delay="2810"/>
                            </p:stCondLst>
                            <p:childTnLst>
                              <p:par>
                                <p:cTn id="1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6" dur="1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7" fill="hold">
                            <p:stCondLst>
                              <p:cond delay="2820"/>
                            </p:stCondLst>
                            <p:childTnLst>
                              <p:par>
                                <p:cTn id="1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0" dur="1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1" fill="hold">
                            <p:stCondLst>
                              <p:cond delay="2830"/>
                            </p:stCondLst>
                            <p:childTnLst>
                              <p:par>
                                <p:cTn id="1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4" dur="1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5" fill="hold">
                            <p:stCondLst>
                              <p:cond delay="2840"/>
                            </p:stCondLst>
                            <p:childTnLst>
                              <p:par>
                                <p:cTn id="1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8" dur="1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9" fill="hold">
                            <p:stCondLst>
                              <p:cond delay="2850"/>
                            </p:stCondLst>
                            <p:childTnLst>
                              <p:par>
                                <p:cTn id="1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2" dur="1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3" fill="hold">
                            <p:stCondLst>
                              <p:cond delay="2860"/>
                            </p:stCondLst>
                            <p:childTnLst>
                              <p:par>
                                <p:cTn id="1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6" dur="1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7" fill="hold">
                            <p:stCondLst>
                              <p:cond delay="2870"/>
                            </p:stCondLst>
                            <p:childTnLst>
                              <p:par>
                                <p:cTn id="11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0" dur="1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1" fill="hold">
                            <p:stCondLst>
                              <p:cond delay="2880"/>
                            </p:stCondLst>
                            <p:childTnLst>
                              <p:par>
                                <p:cTn id="11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4" dur="1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5" fill="hold">
                            <p:stCondLst>
                              <p:cond delay="2890"/>
                            </p:stCondLst>
                            <p:childTnLst>
                              <p:par>
                                <p:cTn id="11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8" dur="1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9" fill="hold">
                            <p:stCondLst>
                              <p:cond delay="2900"/>
                            </p:stCondLst>
                            <p:childTnLst>
                              <p:par>
                                <p:cTn id="1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2" dur="1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3" fill="hold">
                            <p:stCondLst>
                              <p:cond delay="2910"/>
                            </p:stCondLst>
                            <p:childTnLst>
                              <p:par>
                                <p:cTn id="1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6" dur="1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7" fill="hold">
                            <p:stCondLst>
                              <p:cond delay="2920"/>
                            </p:stCondLst>
                            <p:childTnLst>
                              <p:par>
                                <p:cTn id="11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0" dur="1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1" fill="hold">
                            <p:stCondLst>
                              <p:cond delay="2930"/>
                            </p:stCondLst>
                            <p:childTnLst>
                              <p:par>
                                <p:cTn id="1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4" dur="1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5" fill="hold">
                            <p:stCondLst>
                              <p:cond delay="2940"/>
                            </p:stCondLst>
                            <p:childTnLst>
                              <p:par>
                                <p:cTn id="11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8" dur="1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9" fill="hold">
                            <p:stCondLst>
                              <p:cond delay="2950"/>
                            </p:stCondLst>
                            <p:childTnLst>
                              <p:par>
                                <p:cTn id="1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2" dur="1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3" fill="hold">
                            <p:stCondLst>
                              <p:cond delay="2960"/>
                            </p:stCondLst>
                            <p:childTnLst>
                              <p:par>
                                <p:cTn id="11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6" dur="1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7" fill="hold">
                            <p:stCondLst>
                              <p:cond delay="2970"/>
                            </p:stCondLst>
                            <p:childTnLst>
                              <p:par>
                                <p:cTn id="11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0" dur="1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1" fill="hold">
                            <p:stCondLst>
                              <p:cond delay="2980"/>
                            </p:stCondLst>
                            <p:childTnLst>
                              <p:par>
                                <p:cTn id="12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4" dur="1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orddeutscher_unternehmer_kriegt_einen_hals">
            <a:hlinkClick r:id="" action="ppaction://media"/>
            <a:extLst>
              <a:ext uri="{FF2B5EF4-FFF2-40B4-BE49-F238E27FC236}">
                <a16:creationId xmlns:a16="http://schemas.microsoft.com/office/drawing/2014/main" id="{8BA891EB-56B1-4479-9D4F-6C0A3DBAF9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04664" y="-702988"/>
            <a:ext cx="14689632" cy="826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8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134008C9-FF4B-4A50-AB7B-49D56AED9E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46" b="52708"/>
          <a:stretch/>
        </p:blipFill>
        <p:spPr>
          <a:xfrm>
            <a:off x="-1" y="857250"/>
            <a:ext cx="9144001" cy="5143500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596AFECD-71D5-4067-A572-4DE65CC30C1B}"/>
              </a:ext>
            </a:extLst>
          </p:cNvPr>
          <p:cNvSpPr/>
          <p:nvPr/>
        </p:nvSpPr>
        <p:spPr>
          <a:xfrm>
            <a:off x="950714" y="3143251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815D9C4-E69B-480D-A17C-BAC327CC10C6}"/>
              </a:ext>
            </a:extLst>
          </p:cNvPr>
          <p:cNvSpPr/>
          <p:nvPr/>
        </p:nvSpPr>
        <p:spPr>
          <a:xfrm>
            <a:off x="950713" y="3429721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AE62704-696E-4589-81CE-2D14DEB0859B}"/>
              </a:ext>
            </a:extLst>
          </p:cNvPr>
          <p:cNvSpPr/>
          <p:nvPr/>
        </p:nvSpPr>
        <p:spPr>
          <a:xfrm>
            <a:off x="950713" y="3716192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A3F8296-4704-4E76-A23B-B68F397E9E3F}"/>
              </a:ext>
            </a:extLst>
          </p:cNvPr>
          <p:cNvSpPr/>
          <p:nvPr/>
        </p:nvSpPr>
        <p:spPr>
          <a:xfrm>
            <a:off x="950712" y="4002663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BA1AB4E-6972-4D25-98DF-1EB9B3DE9BDF}"/>
              </a:ext>
            </a:extLst>
          </p:cNvPr>
          <p:cNvSpPr/>
          <p:nvPr/>
        </p:nvSpPr>
        <p:spPr>
          <a:xfrm>
            <a:off x="950712" y="4289134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D6C94D0F-0323-4C89-BED6-762B9E4D25A3}"/>
              </a:ext>
            </a:extLst>
          </p:cNvPr>
          <p:cNvSpPr/>
          <p:nvPr/>
        </p:nvSpPr>
        <p:spPr>
          <a:xfrm>
            <a:off x="950711" y="4575604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F4E92F18-D70B-4010-9013-15AF7CDD5E93}"/>
              </a:ext>
            </a:extLst>
          </p:cNvPr>
          <p:cNvSpPr/>
          <p:nvPr/>
        </p:nvSpPr>
        <p:spPr>
          <a:xfrm>
            <a:off x="950710" y="4862075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3A7E55F-0F27-47AA-9D8D-42775FE64F0B}"/>
              </a:ext>
            </a:extLst>
          </p:cNvPr>
          <p:cNvSpPr/>
          <p:nvPr/>
        </p:nvSpPr>
        <p:spPr>
          <a:xfrm>
            <a:off x="950710" y="5148546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24C3A4F-F55F-43E5-B44C-A8B594BCEBB0}"/>
              </a:ext>
            </a:extLst>
          </p:cNvPr>
          <p:cNvSpPr/>
          <p:nvPr/>
        </p:nvSpPr>
        <p:spPr>
          <a:xfrm>
            <a:off x="950710" y="5435017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75263FE-C0B4-41C0-8DA6-FE6A41F935C7}"/>
              </a:ext>
            </a:extLst>
          </p:cNvPr>
          <p:cNvSpPr/>
          <p:nvPr/>
        </p:nvSpPr>
        <p:spPr>
          <a:xfrm>
            <a:off x="950709" y="5721487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118C75D9-33D3-4651-A32F-81D54E52F21F}"/>
              </a:ext>
            </a:extLst>
          </p:cNvPr>
          <p:cNvSpPr/>
          <p:nvPr/>
        </p:nvSpPr>
        <p:spPr>
          <a:xfrm>
            <a:off x="993577" y="3429721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EA9F2AD2-04AA-481C-8DFF-BD944D8A3649}"/>
              </a:ext>
            </a:extLst>
          </p:cNvPr>
          <p:cNvSpPr/>
          <p:nvPr/>
        </p:nvSpPr>
        <p:spPr>
          <a:xfrm>
            <a:off x="993576" y="3716192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FE94C8CD-725D-4BC7-A226-CAB3DEBF0CBA}"/>
              </a:ext>
            </a:extLst>
          </p:cNvPr>
          <p:cNvSpPr/>
          <p:nvPr/>
        </p:nvSpPr>
        <p:spPr>
          <a:xfrm>
            <a:off x="993575" y="4002663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1969329C-7C69-4F66-AE76-FA1F8B4641EA}"/>
              </a:ext>
            </a:extLst>
          </p:cNvPr>
          <p:cNvSpPr/>
          <p:nvPr/>
        </p:nvSpPr>
        <p:spPr>
          <a:xfrm>
            <a:off x="993575" y="4289134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60E8E346-D2A5-477D-8987-8E285E9BEBA4}"/>
              </a:ext>
            </a:extLst>
          </p:cNvPr>
          <p:cNvSpPr/>
          <p:nvPr/>
        </p:nvSpPr>
        <p:spPr>
          <a:xfrm>
            <a:off x="993574" y="4575604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15F2A2AB-CA86-4261-BDB1-221EAD593578}"/>
              </a:ext>
            </a:extLst>
          </p:cNvPr>
          <p:cNvSpPr/>
          <p:nvPr/>
        </p:nvSpPr>
        <p:spPr>
          <a:xfrm>
            <a:off x="993574" y="4862075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B206D73-CE60-4FA1-BAB3-8BFDB8182CDA}"/>
              </a:ext>
            </a:extLst>
          </p:cNvPr>
          <p:cNvSpPr/>
          <p:nvPr/>
        </p:nvSpPr>
        <p:spPr>
          <a:xfrm>
            <a:off x="993573" y="5148546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BD0D9438-7796-4231-A227-DD5EEC5332D7}"/>
              </a:ext>
            </a:extLst>
          </p:cNvPr>
          <p:cNvSpPr/>
          <p:nvPr/>
        </p:nvSpPr>
        <p:spPr>
          <a:xfrm>
            <a:off x="993573" y="5435017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187524E8-C17D-48C6-B973-4CA66F29160D}"/>
              </a:ext>
            </a:extLst>
          </p:cNvPr>
          <p:cNvSpPr/>
          <p:nvPr/>
        </p:nvSpPr>
        <p:spPr>
          <a:xfrm>
            <a:off x="993572" y="5721487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1653842A-631D-4D45-BBE3-DFF713A1AC97}"/>
              </a:ext>
            </a:extLst>
          </p:cNvPr>
          <p:cNvSpPr/>
          <p:nvPr/>
        </p:nvSpPr>
        <p:spPr>
          <a:xfrm>
            <a:off x="1036435" y="3716192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8E45DABC-DCB5-4FD3-A434-72A6DD5D7258}"/>
              </a:ext>
            </a:extLst>
          </p:cNvPr>
          <p:cNvSpPr/>
          <p:nvPr/>
        </p:nvSpPr>
        <p:spPr>
          <a:xfrm>
            <a:off x="1036435" y="4002663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AFF4D0F4-88C5-49E3-8353-ABC211A1CF99}"/>
              </a:ext>
            </a:extLst>
          </p:cNvPr>
          <p:cNvSpPr/>
          <p:nvPr/>
        </p:nvSpPr>
        <p:spPr>
          <a:xfrm>
            <a:off x="1036435" y="4289134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EC7C1E0A-CD8F-4260-8C42-AC16F27F0A87}"/>
              </a:ext>
            </a:extLst>
          </p:cNvPr>
          <p:cNvSpPr/>
          <p:nvPr/>
        </p:nvSpPr>
        <p:spPr>
          <a:xfrm>
            <a:off x="1036434" y="4575604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EF5FAC3D-02A9-4F93-9994-14CD5C53AFA8}"/>
              </a:ext>
            </a:extLst>
          </p:cNvPr>
          <p:cNvSpPr/>
          <p:nvPr/>
        </p:nvSpPr>
        <p:spPr>
          <a:xfrm>
            <a:off x="1036433" y="4862075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A831577B-652F-451C-91EB-566B2A5430CE}"/>
              </a:ext>
            </a:extLst>
          </p:cNvPr>
          <p:cNvSpPr/>
          <p:nvPr/>
        </p:nvSpPr>
        <p:spPr>
          <a:xfrm>
            <a:off x="1036432" y="5148546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E4A2E000-BEEE-4809-BBBF-E11F97DECFBA}"/>
              </a:ext>
            </a:extLst>
          </p:cNvPr>
          <p:cNvSpPr/>
          <p:nvPr/>
        </p:nvSpPr>
        <p:spPr>
          <a:xfrm>
            <a:off x="1036432" y="5435017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7702C44D-3603-4393-A82D-697E60AB609F}"/>
              </a:ext>
            </a:extLst>
          </p:cNvPr>
          <p:cNvSpPr/>
          <p:nvPr/>
        </p:nvSpPr>
        <p:spPr>
          <a:xfrm>
            <a:off x="1036432" y="5721487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30FDADDD-DC3D-4EA1-9D48-23EACB69E931}"/>
              </a:ext>
            </a:extLst>
          </p:cNvPr>
          <p:cNvSpPr/>
          <p:nvPr/>
        </p:nvSpPr>
        <p:spPr>
          <a:xfrm>
            <a:off x="1079299" y="4002663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62E81E48-31D1-4B21-952C-7F45DB248CF5}"/>
              </a:ext>
            </a:extLst>
          </p:cNvPr>
          <p:cNvSpPr/>
          <p:nvPr/>
        </p:nvSpPr>
        <p:spPr>
          <a:xfrm>
            <a:off x="1079298" y="4289134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42A801D-86AB-426B-B053-8AE25942AF2B}"/>
              </a:ext>
            </a:extLst>
          </p:cNvPr>
          <p:cNvSpPr/>
          <p:nvPr/>
        </p:nvSpPr>
        <p:spPr>
          <a:xfrm>
            <a:off x="1079298" y="4575604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53EF3F07-A6FE-41BE-B81A-1915D4971E6C}"/>
              </a:ext>
            </a:extLst>
          </p:cNvPr>
          <p:cNvSpPr/>
          <p:nvPr/>
        </p:nvSpPr>
        <p:spPr>
          <a:xfrm>
            <a:off x="1079297" y="4862075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EF33CCC6-6E5D-4D3D-BC36-2BE6A4EC9AE3}"/>
              </a:ext>
            </a:extLst>
          </p:cNvPr>
          <p:cNvSpPr/>
          <p:nvPr/>
        </p:nvSpPr>
        <p:spPr>
          <a:xfrm>
            <a:off x="1079296" y="5148546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C21E249E-562B-453F-AA96-59DC42BC622E}"/>
              </a:ext>
            </a:extLst>
          </p:cNvPr>
          <p:cNvSpPr/>
          <p:nvPr/>
        </p:nvSpPr>
        <p:spPr>
          <a:xfrm>
            <a:off x="1079296" y="5435017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A788FD23-29E0-4366-8F9B-87ACB6757367}"/>
              </a:ext>
            </a:extLst>
          </p:cNvPr>
          <p:cNvSpPr/>
          <p:nvPr/>
        </p:nvSpPr>
        <p:spPr>
          <a:xfrm>
            <a:off x="1079296" y="5721487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C61286C6-66E0-4DA8-A062-24630E909938}"/>
              </a:ext>
            </a:extLst>
          </p:cNvPr>
          <p:cNvSpPr/>
          <p:nvPr/>
        </p:nvSpPr>
        <p:spPr>
          <a:xfrm>
            <a:off x="1122154" y="4289134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2F306B8A-28E2-43B9-B499-B36C27AE6D03}"/>
              </a:ext>
            </a:extLst>
          </p:cNvPr>
          <p:cNvSpPr/>
          <p:nvPr/>
        </p:nvSpPr>
        <p:spPr>
          <a:xfrm>
            <a:off x="1122154" y="4575604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2143DECE-8251-4A20-A72B-A7A6F22AF1D6}"/>
              </a:ext>
            </a:extLst>
          </p:cNvPr>
          <p:cNvSpPr/>
          <p:nvPr/>
        </p:nvSpPr>
        <p:spPr>
          <a:xfrm>
            <a:off x="1122154" y="4862075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B7709C22-B59B-4A80-81C0-7B0C99723BFD}"/>
              </a:ext>
            </a:extLst>
          </p:cNvPr>
          <p:cNvSpPr/>
          <p:nvPr/>
        </p:nvSpPr>
        <p:spPr>
          <a:xfrm>
            <a:off x="1122153" y="5148546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DA463749-C637-4BFF-85DA-4751312B5A8F}"/>
              </a:ext>
            </a:extLst>
          </p:cNvPr>
          <p:cNvSpPr/>
          <p:nvPr/>
        </p:nvSpPr>
        <p:spPr>
          <a:xfrm>
            <a:off x="1122152" y="5435017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88CDBA16-71C5-417E-A221-8C1994A67A83}"/>
              </a:ext>
            </a:extLst>
          </p:cNvPr>
          <p:cNvSpPr/>
          <p:nvPr/>
        </p:nvSpPr>
        <p:spPr>
          <a:xfrm>
            <a:off x="1122151" y="5721487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1A1D77DA-7CA6-4C90-86B0-99AC068A5518}"/>
              </a:ext>
            </a:extLst>
          </p:cNvPr>
          <p:cNvSpPr/>
          <p:nvPr/>
        </p:nvSpPr>
        <p:spPr>
          <a:xfrm>
            <a:off x="1165018" y="4575604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67D919F7-DFF0-4407-8EB8-6B3BEFCEE7B7}"/>
              </a:ext>
            </a:extLst>
          </p:cNvPr>
          <p:cNvSpPr/>
          <p:nvPr/>
        </p:nvSpPr>
        <p:spPr>
          <a:xfrm>
            <a:off x="1165017" y="4862075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2EAA68B6-DC7C-4ABB-B13B-B460DA8EF6BA}"/>
              </a:ext>
            </a:extLst>
          </p:cNvPr>
          <p:cNvSpPr/>
          <p:nvPr/>
        </p:nvSpPr>
        <p:spPr>
          <a:xfrm>
            <a:off x="1165017" y="5148546"/>
            <a:ext cx="42863" cy="279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81212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4" grpId="0" animBg="1"/>
      <p:bldP spid="105" grpId="0" animBg="1"/>
      <p:bldP spid="10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D9F5665-4201-4C4E-BA9A-B29D7BF63B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0"/>
          <a:stretch/>
        </p:blipFill>
        <p:spPr>
          <a:xfrm>
            <a:off x="-5057" y="258"/>
            <a:ext cx="9144000" cy="61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6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E41565E-05FB-4D32-95B7-EB69318B08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0"/>
          <a:stretch/>
        </p:blipFill>
        <p:spPr>
          <a:xfrm>
            <a:off x="0" y="0"/>
            <a:ext cx="9144000" cy="61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8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ch_krieg_einen_zu_viel">
            <a:hlinkClick r:id="" action="ppaction://media"/>
            <a:extLst>
              <a:ext uri="{FF2B5EF4-FFF2-40B4-BE49-F238E27FC236}">
                <a16:creationId xmlns:a16="http://schemas.microsoft.com/office/drawing/2014/main" id="{3E735254-1AC8-4ECD-B270-A950F20A1D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884389" y="-19580"/>
            <a:ext cx="14912778" cy="689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0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809385A-F3C8-4D71-8570-B1CA97EAB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850"/>
            <a:ext cx="14149064" cy="25153898"/>
          </a:xfrm>
        </p:spPr>
      </p:pic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01AA2228-6C89-4108-8590-9A48205BE916}"/>
              </a:ext>
            </a:extLst>
          </p:cNvPr>
          <p:cNvSpPr/>
          <p:nvPr/>
        </p:nvSpPr>
        <p:spPr>
          <a:xfrm rot="2700000">
            <a:off x="549175" y="4595491"/>
            <a:ext cx="957943" cy="144235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318587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-2.5828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DBC4611-E535-4682-AF5C-EDF6E0991F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"/>
          <a:stretch/>
        </p:blipFill>
        <p:spPr>
          <a:xfrm>
            <a:off x="0" y="-2597"/>
            <a:ext cx="9144000" cy="16075820"/>
          </a:xfrm>
          <a:prstGeom prst="rect">
            <a:avLst/>
          </a:prstGeom>
        </p:spPr>
      </p:pic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86429BFE-7B16-418B-99AD-B4B95357FEB6}"/>
              </a:ext>
            </a:extLst>
          </p:cNvPr>
          <p:cNvSpPr/>
          <p:nvPr/>
        </p:nvSpPr>
        <p:spPr>
          <a:xfrm rot="8100000">
            <a:off x="447784" y="5387579"/>
            <a:ext cx="957943" cy="144235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4723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1.22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0FBE45B-B2BB-48E2-86E0-D45368B3D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16256000"/>
          </a:xfrm>
          <a:prstGeom prst="rect">
            <a:avLst/>
          </a:prstGeom>
        </p:spPr>
      </p:pic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2A625084-0EAF-47E6-AD0D-2C6A08FCE152}"/>
              </a:ext>
            </a:extLst>
          </p:cNvPr>
          <p:cNvSpPr/>
          <p:nvPr/>
        </p:nvSpPr>
        <p:spPr>
          <a:xfrm rot="2700000">
            <a:off x="458670" y="799646"/>
            <a:ext cx="957943" cy="144235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D2892EC-02E1-47F2-87FD-890DE0830794}"/>
              </a:ext>
            </a:extLst>
          </p:cNvPr>
          <p:cNvSpPr txBox="1"/>
          <p:nvPr/>
        </p:nvSpPr>
        <p:spPr>
          <a:xfrm>
            <a:off x="1057275" y="-1004231"/>
            <a:ext cx="72580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5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6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Excel </a:t>
            </a:r>
            <a:r>
              <a:rPr lang="de-DE" sz="405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6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Transformations</a:t>
            </a:r>
            <a:r>
              <a:rPr lang="de-DE" sz="405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6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Tool (ETT)</a:t>
            </a:r>
          </a:p>
        </p:txBody>
      </p:sp>
    </p:spTree>
    <p:extLst>
      <p:ext uri="{BB962C8B-B14F-4D97-AF65-F5344CB8AC3E}">
        <p14:creationId xmlns:p14="http://schemas.microsoft.com/office/powerpoint/2010/main" val="171036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4C3DAAB-5B56-489B-87D2-F649F06CD9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B52AA36-E56B-4CA5-89E6-77FADABEA5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5763" y="1655329"/>
            <a:ext cx="8398237" cy="576263"/>
          </a:xfrm>
        </p:spPr>
        <p:txBody>
          <a:bodyPr/>
          <a:lstStyle/>
          <a:p>
            <a:r>
              <a:rPr lang="de-DE" dirty="0"/>
              <a:t>Methodik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A05AB03-D85E-4E84-B3CA-A4D4B3271A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20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83B02-5429-4D83-ABDE-E5E39782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DD6509-9029-410E-9CEB-0C29CEEBE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98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3F6E90C3-69A6-48B0-9381-544135774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Grafik 9" descr="Erhobene Hand">
            <a:extLst>
              <a:ext uri="{FF2B5EF4-FFF2-40B4-BE49-F238E27FC236}">
                <a16:creationId xmlns:a16="http://schemas.microsoft.com/office/drawing/2014/main" id="{4427C8C2-B60B-4A78-8532-FA28E22F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933146" y="2456892"/>
            <a:ext cx="3242172" cy="3242172"/>
          </a:xfrm>
          <a:prstGeom prst="rect">
            <a:avLst/>
          </a:prstGeom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E3FF3A6-FC6F-4827-A789-A5A6CE3130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6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7BCEA9D-C84F-4F7A-8C47-B0F2CF54EF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B52AA36-E56B-4CA5-89E6-77FADABEA5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Evaluierung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CBABF37-A193-44C3-8365-4693B3B6C2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83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15882039-8F32-41AD-8050-9C474118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Können studentischen Hilfskräfte das Tool einsetzen?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7376A64-690D-44F4-96E5-29EBFC9A6B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b="0" dirty="0"/>
              <a:t>studentischen Hilfskräfte extrahieren 567 Dateien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b="0" dirty="0"/>
              <a:t>Zeitdauer berechnet:</a:t>
            </a: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de-DE" b="0" dirty="0"/>
              <a:t>Stichprobe von 331 bearbeiteten Excel-Dateien</a:t>
            </a: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de-DE" dirty="0"/>
              <a:t>3 093 Arbeitsblätter</a:t>
            </a: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de-DE" dirty="0"/>
              <a:t>Ausreißer (z.B. Pausen) ignoriert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b="0" dirty="0"/>
              <a:t>Durchschnitt pro Datei: 15 Minuten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b="0" dirty="0"/>
              <a:t>Q1: 4 Min; Median (Q2): 7 Min; Q3: 18 Min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b="0" dirty="0"/>
              <a:t>Durchschnitt pro Arbeitsblatt: 95 Sekunden.</a:t>
            </a:r>
          </a:p>
        </p:txBody>
      </p:sp>
    </p:spTree>
    <p:extLst>
      <p:ext uri="{BB962C8B-B14F-4D97-AF65-F5344CB8AC3E}">
        <p14:creationId xmlns:p14="http://schemas.microsoft.com/office/powerpoint/2010/main" val="349024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15882039-8F32-41AD-8050-9C474118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7376A64-690D-44F4-96E5-29EBFC9A6B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b="0" dirty="0"/>
              <a:t>Erneute</a:t>
            </a:r>
          </a:p>
        </p:txBody>
      </p:sp>
    </p:spTree>
    <p:extLst>
      <p:ext uri="{BB962C8B-B14F-4D97-AF65-F5344CB8AC3E}">
        <p14:creationId xmlns:p14="http://schemas.microsoft.com/office/powerpoint/2010/main" val="353014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5E5CD5-DCBF-4D74-8F36-BED5446DB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  <a:br>
              <a:rPr lang="de-DE" dirty="0"/>
            </a:b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B52AA36-E56B-4CA5-89E6-77FADABEA5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308178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0DF40D-0553-4AD3-B6BA-12F9650B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3CE938-F32F-48C9-ADE8-0A2719ADFD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83960F9-FBE2-4346-BA1E-2C106F64B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1967619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1E8B0B6-F91F-40CF-B534-8FD7D02BA4BE}"/>
              </a:ext>
            </a:extLst>
          </p:cNvPr>
          <p:cNvSpPr/>
          <p:nvPr/>
        </p:nvSpPr>
        <p:spPr>
          <a:xfrm>
            <a:off x="6444208" y="955012"/>
            <a:ext cx="756084" cy="12858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8160ABF-E549-47B9-B9A8-B9B9B0FCEA3C}"/>
              </a:ext>
            </a:extLst>
          </p:cNvPr>
          <p:cNvSpPr/>
          <p:nvPr/>
        </p:nvSpPr>
        <p:spPr>
          <a:xfrm>
            <a:off x="5328084" y="450956"/>
            <a:ext cx="2916324" cy="504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BE3062A-84C4-4473-B289-072AA93EF3AA}"/>
              </a:ext>
            </a:extLst>
          </p:cNvPr>
          <p:cNvSpPr/>
          <p:nvPr/>
        </p:nvSpPr>
        <p:spPr>
          <a:xfrm>
            <a:off x="4427984" y="21600"/>
            <a:ext cx="4662000" cy="4190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20544E3-C823-40D7-A100-863A8716A76D}"/>
              </a:ext>
            </a:extLst>
          </p:cNvPr>
          <p:cNvSpPr/>
          <p:nvPr/>
        </p:nvSpPr>
        <p:spPr>
          <a:xfrm>
            <a:off x="3347864" y="44624"/>
            <a:ext cx="1080120" cy="219624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660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9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3F0241-2EEB-4EC6-92DF-65BEB4B4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3554A6-BDEB-4DBB-96EF-5A87468EC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93196" y="1128636"/>
            <a:ext cx="15330011" cy="501332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F19B3AB-6425-46BF-BABC-FA397693ED37}"/>
              </a:ext>
            </a:extLst>
          </p:cNvPr>
          <p:cNvSpPr/>
          <p:nvPr/>
        </p:nvSpPr>
        <p:spPr>
          <a:xfrm>
            <a:off x="1979712" y="1128636"/>
            <a:ext cx="1368152" cy="50133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32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3F0241-2EEB-4EC6-92DF-65BEB4B4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3554A6-BDEB-4DBB-96EF-5A87468EC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93196" y="1128636"/>
            <a:ext cx="15330011" cy="501332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719E2A9-385E-430F-9BE8-391AACBD238E}"/>
              </a:ext>
            </a:extLst>
          </p:cNvPr>
          <p:cNvSpPr/>
          <p:nvPr/>
        </p:nvSpPr>
        <p:spPr>
          <a:xfrm>
            <a:off x="8136396" y="1128636"/>
            <a:ext cx="950400" cy="50133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F944DC8-A8EA-4E33-A4D6-DAB644A9D571}"/>
              </a:ext>
            </a:extLst>
          </p:cNvPr>
          <p:cNvSpPr/>
          <p:nvPr/>
        </p:nvSpPr>
        <p:spPr>
          <a:xfrm>
            <a:off x="6804248" y="1128636"/>
            <a:ext cx="828092" cy="50133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4498CDB-C0CF-4CB1-8580-ADD3E620CBEF}"/>
              </a:ext>
            </a:extLst>
          </p:cNvPr>
          <p:cNvSpPr/>
          <p:nvPr/>
        </p:nvSpPr>
        <p:spPr>
          <a:xfrm>
            <a:off x="3347864" y="1128636"/>
            <a:ext cx="3456384" cy="50133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F19B3AB-6425-46BF-BABC-FA397693ED37}"/>
              </a:ext>
            </a:extLst>
          </p:cNvPr>
          <p:cNvSpPr/>
          <p:nvPr/>
        </p:nvSpPr>
        <p:spPr>
          <a:xfrm>
            <a:off x="1979712" y="1128636"/>
            <a:ext cx="1368152" cy="50133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4D95537-CAA5-4691-88DA-56B4CF205562}"/>
              </a:ext>
            </a:extLst>
          </p:cNvPr>
          <p:cNvSpPr/>
          <p:nvPr/>
        </p:nvSpPr>
        <p:spPr>
          <a:xfrm>
            <a:off x="1331640" y="1128636"/>
            <a:ext cx="648072" cy="50133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9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9A5B0448-FED1-44C8-870B-727BF4EE7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5A80D85-A225-4117-A818-9FF8F934DE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b="0" dirty="0"/>
              <a:t>Optimierung der User Experience</a:t>
            </a: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de-DE" dirty="0"/>
              <a:t>Weniger Wechsel der aktuellen Ansicht</a:t>
            </a: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de-DE" dirty="0"/>
              <a:t>Verschieben von Hierarchie-Knoten durch Drag and Drop</a:t>
            </a: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de-DE" dirty="0"/>
              <a:t>Einfrieren von Zellen in Verschiebe Ansicht</a:t>
            </a: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de-DE" dirty="0"/>
              <a:t>Lasso-Auswahl um mehrere Zellen gleichzeitig einzufrieren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b="0" dirty="0"/>
              <a:t>Erfassung weiterer Daten (e.g. vor 2020)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b="0" dirty="0"/>
              <a:t>Sammeln weiterer Fallbeispiele</a:t>
            </a:r>
          </a:p>
          <a:p>
            <a:pPr marL="889200" lvl="1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889200" lvl="1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62FEC36-906B-4F21-94D2-EE91C1D4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" y="1275232"/>
            <a:ext cx="9144000" cy="48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3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2800" dirty="0"/>
              <a:t>Alexander Aue, Andrea Ackermann, Norbert Röder 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Vielen Dank für die Aufmerksamkeit</a:t>
            </a:r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7B874781-942A-45DF-8974-677505F88A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Thünen-Institut für Lebensverhältnisse in ländlichen Räumen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2C2FC40C-026E-45E7-86D8-A0C34097F6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B6775C3-F5E2-44C5-BE28-3D2DFEC33D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alexander.aue@thuenen.de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A086C6FB-4C79-4A0B-8EDD-3A1DF93768A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solidFill>
            <a:schemeClr val="bg1"/>
          </a:solidFill>
        </p:spPr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66CF9CA5-E3CD-4B04-92C0-FCC5ACD1676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2EE9A7C-6833-40E7-8F51-F41FF8D396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1354" y="3456000"/>
            <a:ext cx="2601292" cy="260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7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0DF40D-0553-4AD3-B6BA-12F9650B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3CE938-F32F-48C9-ADE8-0A2719ADFD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5151BC0-E8FC-473A-A1EC-7A8337B6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36960" cy="8289540"/>
          </a:xfrm>
          <a:prstGeom prst="rect">
            <a:avLst/>
          </a:prstGeom>
        </p:spPr>
      </p:pic>
      <p:pic>
        <p:nvPicPr>
          <p:cNvPr id="8" name="Grafik 7" descr="Pfeil Gerade">
            <a:extLst>
              <a:ext uri="{FF2B5EF4-FFF2-40B4-BE49-F238E27FC236}">
                <a16:creationId xmlns:a16="http://schemas.microsoft.com/office/drawing/2014/main" id="{A600C1A0-EA5E-426C-B2A8-4C8CF0E30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545870" y="963236"/>
            <a:ext cx="2974032" cy="297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3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cel ist ein fabelhaftes Tabellenkalkulationsprogramm">
            <a:hlinkClick r:id="" action="ppaction://media"/>
            <a:extLst>
              <a:ext uri="{FF2B5EF4-FFF2-40B4-BE49-F238E27FC236}">
                <a16:creationId xmlns:a16="http://schemas.microsoft.com/office/drawing/2014/main" id="{963F526D-A42B-43EF-8EB0-81BF7E688E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AFA6FF9-3FEE-41B4-A375-2F02C7C3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E134780-71FD-4E95-9279-E96CC27639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3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9A5B0448-FED1-44C8-870B-727BF4EE7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5A80D85-A225-4117-A818-9FF8F934DE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b="0" dirty="0"/>
              <a:t>Optimierung der User Experience</a:t>
            </a: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de-DE" dirty="0"/>
              <a:t>Weniger Wechsel der aktuellen Ansicht</a:t>
            </a: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de-DE" dirty="0"/>
              <a:t>Verschieben von Hierarchie  -Knoten durch Drag and Drop</a:t>
            </a: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de-DE" dirty="0"/>
              <a:t>Einfrieren von Zellen in Verschiebe Ansicht</a:t>
            </a: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de-DE" dirty="0"/>
              <a:t>Lasso-Auswahl um mehrere Zellen gleichzeitig einzufrieren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b="0" dirty="0"/>
              <a:t>Erfassung weiterer Daten (e.g. vor 2020)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b="0" dirty="0"/>
              <a:t>Sammeln weiterer Fallbeispiele</a:t>
            </a:r>
          </a:p>
          <a:p>
            <a:pPr marL="889200" lvl="1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889200" lvl="1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62FEC36-906B-4F21-94D2-EE91C1D4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568" y="890884"/>
            <a:ext cx="9144000" cy="48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0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3F0241-2EEB-4EC6-92DF-65BEB4B4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Vorgegebene Zellen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3554A6-BDEB-4DBB-96EF-5A87468EC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93196" y="1128636"/>
            <a:ext cx="15330011" cy="501332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4D95537-CAA5-4691-88DA-56B4CF205562}"/>
              </a:ext>
            </a:extLst>
          </p:cNvPr>
          <p:cNvSpPr/>
          <p:nvPr/>
        </p:nvSpPr>
        <p:spPr>
          <a:xfrm>
            <a:off x="1331640" y="1128636"/>
            <a:ext cx="648072" cy="501332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23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0DF40D-0553-4AD3-B6BA-12F9650B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3CE938-F32F-48C9-ADE8-0A2719ADFD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83960F9-FBE2-4346-BA1E-2C106F64B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1967619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1E8B0B6-F91F-40CF-B534-8FD7D02BA4BE}"/>
              </a:ext>
            </a:extLst>
          </p:cNvPr>
          <p:cNvSpPr/>
          <p:nvPr/>
        </p:nvSpPr>
        <p:spPr>
          <a:xfrm>
            <a:off x="6444208" y="955012"/>
            <a:ext cx="756084" cy="12858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8160ABF-E549-47B9-B9A8-B9B9B0FCEA3C}"/>
              </a:ext>
            </a:extLst>
          </p:cNvPr>
          <p:cNvSpPr/>
          <p:nvPr/>
        </p:nvSpPr>
        <p:spPr>
          <a:xfrm>
            <a:off x="5328084" y="450956"/>
            <a:ext cx="2916324" cy="504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BE3062A-84C4-4473-B289-072AA93EF3AA}"/>
              </a:ext>
            </a:extLst>
          </p:cNvPr>
          <p:cNvSpPr/>
          <p:nvPr/>
        </p:nvSpPr>
        <p:spPr>
          <a:xfrm>
            <a:off x="4427984" y="21600"/>
            <a:ext cx="4662000" cy="4190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20544E3-C823-40D7-A100-863A8716A76D}"/>
              </a:ext>
            </a:extLst>
          </p:cNvPr>
          <p:cNvSpPr/>
          <p:nvPr/>
        </p:nvSpPr>
        <p:spPr>
          <a:xfrm>
            <a:off x="3347864" y="44624"/>
            <a:ext cx="1080120" cy="219624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85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9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3F0241-2EEB-4EC6-92DF-65BEB4B4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Leere Zellen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3554A6-BDEB-4DBB-96EF-5A87468EC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93196" y="1128636"/>
            <a:ext cx="15330011" cy="501332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719E2A9-385E-430F-9BE8-391AACBD238E}"/>
              </a:ext>
            </a:extLst>
          </p:cNvPr>
          <p:cNvSpPr/>
          <p:nvPr/>
        </p:nvSpPr>
        <p:spPr>
          <a:xfrm>
            <a:off x="8136396" y="1128636"/>
            <a:ext cx="950400" cy="50133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F944DC8-A8EA-4E33-A4D6-DAB644A9D571}"/>
              </a:ext>
            </a:extLst>
          </p:cNvPr>
          <p:cNvSpPr/>
          <p:nvPr/>
        </p:nvSpPr>
        <p:spPr>
          <a:xfrm>
            <a:off x="6804248" y="1128636"/>
            <a:ext cx="828092" cy="50133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4498CDB-C0CF-4CB1-8580-ADD3E620CBEF}"/>
              </a:ext>
            </a:extLst>
          </p:cNvPr>
          <p:cNvSpPr/>
          <p:nvPr/>
        </p:nvSpPr>
        <p:spPr>
          <a:xfrm>
            <a:off x="3347864" y="1128636"/>
            <a:ext cx="3456384" cy="50133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F19B3AB-6425-46BF-BABC-FA397693ED37}"/>
              </a:ext>
            </a:extLst>
          </p:cNvPr>
          <p:cNvSpPr/>
          <p:nvPr/>
        </p:nvSpPr>
        <p:spPr>
          <a:xfrm>
            <a:off x="1979712" y="1128636"/>
            <a:ext cx="1368152" cy="50133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4D95537-CAA5-4691-88DA-56B4CF205562}"/>
              </a:ext>
            </a:extLst>
          </p:cNvPr>
          <p:cNvSpPr/>
          <p:nvPr/>
        </p:nvSpPr>
        <p:spPr>
          <a:xfrm>
            <a:off x="1331640" y="1128636"/>
            <a:ext cx="648072" cy="50133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43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0DF40D-0553-4AD3-B6BA-12F9650B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3CE938-F32F-48C9-ADE8-0A2719ADFD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5151BC0-E8FC-473A-A1EC-7A8337B6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3456818" cy="7569460"/>
          </a:xfrm>
          <a:prstGeom prst="rect">
            <a:avLst/>
          </a:prstGeom>
        </p:spPr>
      </p:pic>
      <p:pic>
        <p:nvPicPr>
          <p:cNvPr id="8" name="Grafik 7" descr="Pfeil Gerade">
            <a:extLst>
              <a:ext uri="{FF2B5EF4-FFF2-40B4-BE49-F238E27FC236}">
                <a16:creationId xmlns:a16="http://schemas.microsoft.com/office/drawing/2014/main" id="{D349FCE6-5123-435A-B0FB-D00B1177D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0000">
            <a:off x="5800010" y="2496770"/>
            <a:ext cx="2974032" cy="297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2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3F0241-2EEB-4EC6-92DF-65BEB4B4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3554A6-BDEB-4DBB-96EF-5A87468EC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93196" y="1128636"/>
            <a:ext cx="15330011" cy="501332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719E2A9-385E-430F-9BE8-391AACBD238E}"/>
              </a:ext>
            </a:extLst>
          </p:cNvPr>
          <p:cNvSpPr/>
          <p:nvPr/>
        </p:nvSpPr>
        <p:spPr>
          <a:xfrm>
            <a:off x="8136396" y="1128636"/>
            <a:ext cx="950400" cy="50133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F944DC8-A8EA-4E33-A4D6-DAB644A9D571}"/>
              </a:ext>
            </a:extLst>
          </p:cNvPr>
          <p:cNvSpPr/>
          <p:nvPr/>
        </p:nvSpPr>
        <p:spPr>
          <a:xfrm>
            <a:off x="6804248" y="1128636"/>
            <a:ext cx="828092" cy="50133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4498CDB-C0CF-4CB1-8580-ADD3E620CBEF}"/>
              </a:ext>
            </a:extLst>
          </p:cNvPr>
          <p:cNvSpPr/>
          <p:nvPr/>
        </p:nvSpPr>
        <p:spPr>
          <a:xfrm>
            <a:off x="3347864" y="1128636"/>
            <a:ext cx="3456384" cy="50133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F19B3AB-6425-46BF-BABC-FA397693ED37}"/>
              </a:ext>
            </a:extLst>
          </p:cNvPr>
          <p:cNvSpPr/>
          <p:nvPr/>
        </p:nvSpPr>
        <p:spPr>
          <a:xfrm>
            <a:off x="1979712" y="1128636"/>
            <a:ext cx="1368152" cy="50133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4D95537-CAA5-4691-88DA-56B4CF205562}"/>
              </a:ext>
            </a:extLst>
          </p:cNvPr>
          <p:cNvSpPr/>
          <p:nvPr/>
        </p:nvSpPr>
        <p:spPr>
          <a:xfrm>
            <a:off x="1331640" y="1128636"/>
            <a:ext cx="648072" cy="50133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60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0DF40D-0553-4AD3-B6BA-12F9650B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3CE938-F32F-48C9-ADE8-0A2719ADFD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5151BC0-E8FC-473A-A1EC-7A8337B6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3456818" cy="756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1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D140D7-7F19-4200-B665-481BB82A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1DF2DE-D6E6-4BAF-9579-CFBE82B8CA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freeze">
            <a:hlinkClick r:id="" action="ppaction://media"/>
            <a:extLst>
              <a:ext uri="{FF2B5EF4-FFF2-40B4-BE49-F238E27FC236}">
                <a16:creationId xmlns:a16="http://schemas.microsoft.com/office/drawing/2014/main" id="{84063E80-2116-4B54-8DDE-A86C1262D49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12"/>
                </p14:media>
              </p:ext>
            </p:extLst>
          </p:nvPr>
        </p:nvPicPr>
        <p:blipFill rotWithShape="1">
          <a:blip r:embed="rId5"/>
          <a:srcRect t="2159" b="4043"/>
          <a:stretch>
            <a:fillRect/>
          </a:stretch>
        </p:blipFill>
        <p:spPr>
          <a:xfrm>
            <a:off x="0" y="1281192"/>
            <a:ext cx="9144000" cy="48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BB747A3-8B2E-42C7-8845-A3B5A0EB6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BBD18C0B-1E9F-4B76-B61B-B144823B6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17DA414-517E-481F-BEDE-5FC0A7059F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650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43D1BFF6-6B60-415F-87EA-8C34BCE4EB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4" b="48959"/>
          <a:stretch/>
        </p:blipFill>
        <p:spPr>
          <a:xfrm>
            <a:off x="3" y="1133364"/>
            <a:ext cx="19228201" cy="502154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31CE97-B9B1-44F4-8AAF-013D9A574E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12" b="2371"/>
          <a:stretch/>
        </p:blipFill>
        <p:spPr>
          <a:xfrm>
            <a:off x="-1" y="1133364"/>
            <a:ext cx="19228201" cy="502154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86471129-5C71-4E09-B752-47A374CD3F70}"/>
              </a:ext>
            </a:extLst>
          </p:cNvPr>
          <p:cNvSpPr/>
          <p:nvPr/>
        </p:nvSpPr>
        <p:spPr>
          <a:xfrm>
            <a:off x="4438057" y="2056694"/>
            <a:ext cx="841177" cy="36826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3FD2E67-0C5D-4E4C-8EE2-5715EEC97E92}"/>
              </a:ext>
            </a:extLst>
          </p:cNvPr>
          <p:cNvSpPr/>
          <p:nvPr/>
        </p:nvSpPr>
        <p:spPr>
          <a:xfrm>
            <a:off x="5279234" y="2056694"/>
            <a:ext cx="926306" cy="36826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5E596ED-82C5-4365-9208-E4DEB4840764}"/>
              </a:ext>
            </a:extLst>
          </p:cNvPr>
          <p:cNvSpPr/>
          <p:nvPr/>
        </p:nvSpPr>
        <p:spPr>
          <a:xfrm>
            <a:off x="6205537" y="2056694"/>
            <a:ext cx="842963" cy="36826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3BA9077-A90A-46AE-B5AC-EF838921BB16}"/>
              </a:ext>
            </a:extLst>
          </p:cNvPr>
          <p:cNvSpPr/>
          <p:nvPr/>
        </p:nvSpPr>
        <p:spPr>
          <a:xfrm>
            <a:off x="7046714" y="2056694"/>
            <a:ext cx="928092" cy="36826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AF52C79-75E6-4B9D-A3EB-324E585C38A2}"/>
              </a:ext>
            </a:extLst>
          </p:cNvPr>
          <p:cNvSpPr/>
          <p:nvPr/>
        </p:nvSpPr>
        <p:spPr>
          <a:xfrm>
            <a:off x="7974809" y="2056694"/>
            <a:ext cx="841177" cy="36826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BF90EB1-95CA-4777-9710-BE62ED6B7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Wide-Format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E2DDFB-6020-4D12-8349-081823BAC5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0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9E67402-6556-4E08-95C3-CD467749F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6518"/>
            <a:ext cx="9144000" cy="1074337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C0EF711-4B74-1B75-3333-076435152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124440"/>
            <a:ext cx="9143999" cy="1074545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4EDD9CA-007D-4296-935C-399E71CDB918}"/>
              </a:ext>
            </a:extLst>
          </p:cNvPr>
          <p:cNvSpPr/>
          <p:nvPr/>
        </p:nvSpPr>
        <p:spPr>
          <a:xfrm>
            <a:off x="4707731" y="2867807"/>
            <a:ext cx="4300538" cy="18748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5780C58-15AC-4249-AD96-8EA2A0947722}"/>
              </a:ext>
            </a:extLst>
          </p:cNvPr>
          <p:cNvSpPr/>
          <p:nvPr/>
        </p:nvSpPr>
        <p:spPr>
          <a:xfrm>
            <a:off x="4707731" y="3055294"/>
            <a:ext cx="4300538" cy="18748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84BEDC3-857D-4484-81B4-B7C52E786AAB}"/>
              </a:ext>
            </a:extLst>
          </p:cNvPr>
          <p:cNvSpPr/>
          <p:nvPr/>
        </p:nvSpPr>
        <p:spPr>
          <a:xfrm>
            <a:off x="4707731" y="3242779"/>
            <a:ext cx="4300538" cy="18748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ED4A096-389B-4D26-9ABA-2F3D182BE390}"/>
              </a:ext>
            </a:extLst>
          </p:cNvPr>
          <p:cNvSpPr/>
          <p:nvPr/>
        </p:nvSpPr>
        <p:spPr>
          <a:xfrm>
            <a:off x="4707731" y="3430266"/>
            <a:ext cx="4300538" cy="18748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3739A3B-A536-4883-902B-53E9EC9436EB}"/>
              </a:ext>
            </a:extLst>
          </p:cNvPr>
          <p:cNvSpPr/>
          <p:nvPr/>
        </p:nvSpPr>
        <p:spPr>
          <a:xfrm>
            <a:off x="4707731" y="2867806"/>
            <a:ext cx="4300538" cy="74994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797BEFD4-A803-47D3-BF22-D1AFD58D1788}"/>
              </a:ext>
            </a:extLst>
          </p:cNvPr>
          <p:cNvGrpSpPr/>
          <p:nvPr/>
        </p:nvGrpSpPr>
        <p:grpSpPr>
          <a:xfrm>
            <a:off x="4707731" y="3617751"/>
            <a:ext cx="4300538" cy="749946"/>
            <a:chOff x="6276975" y="3321644"/>
            <a:chExt cx="5734050" cy="99992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2FB3DBF2-988E-4AB2-B22D-05D5E2E9D5ED}"/>
                </a:ext>
              </a:extLst>
            </p:cNvPr>
            <p:cNvSpPr/>
            <p:nvPr/>
          </p:nvSpPr>
          <p:spPr>
            <a:xfrm>
              <a:off x="6276975" y="3321645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B1321223-6981-4F78-B17A-E01170EA4DF2}"/>
                </a:ext>
              </a:extLst>
            </p:cNvPr>
            <p:cNvSpPr/>
            <p:nvPr/>
          </p:nvSpPr>
          <p:spPr>
            <a:xfrm>
              <a:off x="6276975" y="3571627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AE4AFE6-1855-40BD-AA38-D004DCD1D0CF}"/>
                </a:ext>
              </a:extLst>
            </p:cNvPr>
            <p:cNvSpPr/>
            <p:nvPr/>
          </p:nvSpPr>
          <p:spPr>
            <a:xfrm>
              <a:off x="6276975" y="3821609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2EFD6922-62A0-477F-BDBB-D6DE1C092B89}"/>
                </a:ext>
              </a:extLst>
            </p:cNvPr>
            <p:cNvSpPr/>
            <p:nvPr/>
          </p:nvSpPr>
          <p:spPr>
            <a:xfrm>
              <a:off x="6276975" y="4071590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F6F390AE-36F3-4C62-A062-909058F30E8E}"/>
                </a:ext>
              </a:extLst>
            </p:cNvPr>
            <p:cNvSpPr/>
            <p:nvPr/>
          </p:nvSpPr>
          <p:spPr>
            <a:xfrm>
              <a:off x="6276975" y="3321644"/>
              <a:ext cx="5734050" cy="9999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43E5C24-944B-43C6-BE35-7E758D811FAB}"/>
              </a:ext>
            </a:extLst>
          </p:cNvPr>
          <p:cNvGrpSpPr/>
          <p:nvPr/>
        </p:nvGrpSpPr>
        <p:grpSpPr>
          <a:xfrm>
            <a:off x="4707731" y="4367698"/>
            <a:ext cx="4300538" cy="749945"/>
            <a:chOff x="6276975" y="4321572"/>
            <a:chExt cx="5734050" cy="999927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4F013AC5-FDE0-414D-ACA0-8DD3FFCC5E4F}"/>
                </a:ext>
              </a:extLst>
            </p:cNvPr>
            <p:cNvSpPr/>
            <p:nvPr/>
          </p:nvSpPr>
          <p:spPr>
            <a:xfrm>
              <a:off x="6276975" y="4321572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B9F75946-532F-4868-B020-E91B555B3CE6}"/>
                </a:ext>
              </a:extLst>
            </p:cNvPr>
            <p:cNvSpPr/>
            <p:nvPr/>
          </p:nvSpPr>
          <p:spPr>
            <a:xfrm>
              <a:off x="6276975" y="4571554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88373295-C7B1-413B-811D-1C4F38614F8C}"/>
                </a:ext>
              </a:extLst>
            </p:cNvPr>
            <p:cNvSpPr/>
            <p:nvPr/>
          </p:nvSpPr>
          <p:spPr>
            <a:xfrm>
              <a:off x="6276975" y="4821535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C3A361C-5E64-4F9C-A4BC-E967B72BF7F4}"/>
                </a:ext>
              </a:extLst>
            </p:cNvPr>
            <p:cNvSpPr/>
            <p:nvPr/>
          </p:nvSpPr>
          <p:spPr>
            <a:xfrm>
              <a:off x="6276975" y="5071517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197BA837-0738-4ECC-B848-48214029E5E2}"/>
                </a:ext>
              </a:extLst>
            </p:cNvPr>
            <p:cNvSpPr/>
            <p:nvPr/>
          </p:nvSpPr>
          <p:spPr>
            <a:xfrm>
              <a:off x="6276975" y="4321572"/>
              <a:ext cx="5734050" cy="9999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759839F3-6142-4915-9292-718046405285}"/>
              </a:ext>
            </a:extLst>
          </p:cNvPr>
          <p:cNvGrpSpPr/>
          <p:nvPr/>
        </p:nvGrpSpPr>
        <p:grpSpPr>
          <a:xfrm>
            <a:off x="4707731" y="5117642"/>
            <a:ext cx="4300538" cy="749945"/>
            <a:chOff x="6276975" y="5321498"/>
            <a:chExt cx="5734050" cy="999927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2E6A8944-96B1-4F43-B17B-E075596410F6}"/>
                </a:ext>
              </a:extLst>
            </p:cNvPr>
            <p:cNvSpPr/>
            <p:nvPr/>
          </p:nvSpPr>
          <p:spPr>
            <a:xfrm>
              <a:off x="6276975" y="5321498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EC247CC1-B0AD-4026-828E-5C4CD5956C56}"/>
                </a:ext>
              </a:extLst>
            </p:cNvPr>
            <p:cNvSpPr/>
            <p:nvPr/>
          </p:nvSpPr>
          <p:spPr>
            <a:xfrm>
              <a:off x="6276975" y="5571480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F819667C-F902-4BEA-B9AC-1F4247B1AFE8}"/>
                </a:ext>
              </a:extLst>
            </p:cNvPr>
            <p:cNvSpPr/>
            <p:nvPr/>
          </p:nvSpPr>
          <p:spPr>
            <a:xfrm>
              <a:off x="6276975" y="5821462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F73686D8-AC55-4A64-9496-8722425C50EC}"/>
                </a:ext>
              </a:extLst>
            </p:cNvPr>
            <p:cNvSpPr/>
            <p:nvPr/>
          </p:nvSpPr>
          <p:spPr>
            <a:xfrm>
              <a:off x="6276975" y="6071443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82ED2F13-BC29-4EFA-A5F1-656B19D784BD}"/>
                </a:ext>
              </a:extLst>
            </p:cNvPr>
            <p:cNvSpPr/>
            <p:nvPr/>
          </p:nvSpPr>
          <p:spPr>
            <a:xfrm>
              <a:off x="6276975" y="5321499"/>
              <a:ext cx="5734050" cy="9999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  <p:sp>
        <p:nvSpPr>
          <p:cNvPr id="6" name="Titel 5">
            <a:extLst>
              <a:ext uri="{FF2B5EF4-FFF2-40B4-BE49-F238E27FC236}">
                <a16:creationId xmlns:a16="http://schemas.microsoft.com/office/drawing/2014/main" id="{6FE2E020-2EE3-4465-8C82-9D4B0ADB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Long-Format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88FB56B-C61B-4E6C-8893-30F30404B6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24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33" grpId="0" animBg="1"/>
      <p:bldP spid="3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2048AFB-BD25-4C0D-BF72-CC4CB01F2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7898"/>
            <a:ext cx="13450529" cy="6878874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8D50B41-0582-4CD9-9F83-3CFF727CEFAF}"/>
              </a:ext>
            </a:extLst>
          </p:cNvPr>
          <p:cNvGrpSpPr/>
          <p:nvPr/>
        </p:nvGrpSpPr>
        <p:grpSpPr>
          <a:xfrm>
            <a:off x="3005975" y="2230569"/>
            <a:ext cx="1797933" cy="480392"/>
            <a:chOff x="6276975" y="3321644"/>
            <a:chExt cx="5734050" cy="999928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F9684E6-0628-4ED2-B7C7-92EF0CC0CE5D}"/>
                </a:ext>
              </a:extLst>
            </p:cNvPr>
            <p:cNvSpPr/>
            <p:nvPr/>
          </p:nvSpPr>
          <p:spPr>
            <a:xfrm>
              <a:off x="6276975" y="3321645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99FC5D3-3736-49F7-9077-43E2570EAE8C}"/>
                </a:ext>
              </a:extLst>
            </p:cNvPr>
            <p:cNvSpPr/>
            <p:nvPr/>
          </p:nvSpPr>
          <p:spPr>
            <a:xfrm>
              <a:off x="6276975" y="3571627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C66E195-7953-4C60-A151-9ED4C4A01016}"/>
                </a:ext>
              </a:extLst>
            </p:cNvPr>
            <p:cNvSpPr/>
            <p:nvPr/>
          </p:nvSpPr>
          <p:spPr>
            <a:xfrm>
              <a:off x="6276975" y="3821609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A76108EE-2A90-4BF2-A6F6-8958ABBE8C68}"/>
                </a:ext>
              </a:extLst>
            </p:cNvPr>
            <p:cNvSpPr/>
            <p:nvPr/>
          </p:nvSpPr>
          <p:spPr>
            <a:xfrm>
              <a:off x="6276975" y="4071590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749BD3B-72FA-481B-BD49-DF8D71EB58AB}"/>
                </a:ext>
              </a:extLst>
            </p:cNvPr>
            <p:cNvSpPr/>
            <p:nvPr/>
          </p:nvSpPr>
          <p:spPr>
            <a:xfrm>
              <a:off x="6276975" y="3321644"/>
              <a:ext cx="5734050" cy="9999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6E7F867-B4CF-4A9C-ACAE-769BDB06E013}"/>
              </a:ext>
            </a:extLst>
          </p:cNvPr>
          <p:cNvGrpSpPr/>
          <p:nvPr/>
        </p:nvGrpSpPr>
        <p:grpSpPr>
          <a:xfrm>
            <a:off x="3005975" y="2710961"/>
            <a:ext cx="1797933" cy="480391"/>
            <a:chOff x="6276975" y="4321572"/>
            <a:chExt cx="5734050" cy="99992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A6AB0EA-1D0F-4A71-9716-9A36C1AE4C92}"/>
                </a:ext>
              </a:extLst>
            </p:cNvPr>
            <p:cNvSpPr/>
            <p:nvPr/>
          </p:nvSpPr>
          <p:spPr>
            <a:xfrm>
              <a:off x="6276975" y="4321572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F915C14C-EA06-46B3-97AB-BF55F849B017}"/>
                </a:ext>
              </a:extLst>
            </p:cNvPr>
            <p:cNvSpPr/>
            <p:nvPr/>
          </p:nvSpPr>
          <p:spPr>
            <a:xfrm>
              <a:off x="6276975" y="4571554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CCB3E0B-839E-4F49-A327-6583F9A1538D}"/>
                </a:ext>
              </a:extLst>
            </p:cNvPr>
            <p:cNvSpPr/>
            <p:nvPr/>
          </p:nvSpPr>
          <p:spPr>
            <a:xfrm>
              <a:off x="6276975" y="4821535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EEFC038-FF7B-49BB-AC5D-FB7E368A4AA0}"/>
                </a:ext>
              </a:extLst>
            </p:cNvPr>
            <p:cNvSpPr/>
            <p:nvPr/>
          </p:nvSpPr>
          <p:spPr>
            <a:xfrm>
              <a:off x="6276975" y="5071517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BEFD897-CEB2-40C6-94C4-6E00AEC05C3D}"/>
                </a:ext>
              </a:extLst>
            </p:cNvPr>
            <p:cNvSpPr/>
            <p:nvPr/>
          </p:nvSpPr>
          <p:spPr>
            <a:xfrm>
              <a:off x="6276975" y="4321572"/>
              <a:ext cx="5734050" cy="9999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01EC29D-34BE-4D54-8E24-B5B3CF6DF44C}"/>
              </a:ext>
            </a:extLst>
          </p:cNvPr>
          <p:cNvGrpSpPr/>
          <p:nvPr/>
        </p:nvGrpSpPr>
        <p:grpSpPr>
          <a:xfrm>
            <a:off x="3005975" y="3191351"/>
            <a:ext cx="1797933" cy="480391"/>
            <a:chOff x="6276975" y="5321498"/>
            <a:chExt cx="5734050" cy="999927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BB78F30-588A-4134-900C-2F88F2EC1336}"/>
                </a:ext>
              </a:extLst>
            </p:cNvPr>
            <p:cNvSpPr/>
            <p:nvPr/>
          </p:nvSpPr>
          <p:spPr>
            <a:xfrm>
              <a:off x="6276975" y="5321498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14A93B99-6BC6-4CBB-BDE3-153E03CBAEA5}"/>
                </a:ext>
              </a:extLst>
            </p:cNvPr>
            <p:cNvSpPr/>
            <p:nvPr/>
          </p:nvSpPr>
          <p:spPr>
            <a:xfrm>
              <a:off x="6276975" y="5571480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3A8E8B1F-1EA7-45E7-8373-0A93B9D0A731}"/>
                </a:ext>
              </a:extLst>
            </p:cNvPr>
            <p:cNvSpPr/>
            <p:nvPr/>
          </p:nvSpPr>
          <p:spPr>
            <a:xfrm>
              <a:off x="6276975" y="5821462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FE99BB87-E096-4BED-B6DC-C31D064792EA}"/>
                </a:ext>
              </a:extLst>
            </p:cNvPr>
            <p:cNvSpPr/>
            <p:nvPr/>
          </p:nvSpPr>
          <p:spPr>
            <a:xfrm>
              <a:off x="6276975" y="6071443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EADD43-443F-449F-A879-0F5051B0EA12}"/>
                </a:ext>
              </a:extLst>
            </p:cNvPr>
            <p:cNvSpPr/>
            <p:nvPr/>
          </p:nvSpPr>
          <p:spPr>
            <a:xfrm>
              <a:off x="6276975" y="5321499"/>
              <a:ext cx="5734050" cy="9999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91204B4-E8A5-43CE-8AA1-F8996CFFE7AF}"/>
              </a:ext>
            </a:extLst>
          </p:cNvPr>
          <p:cNvGrpSpPr/>
          <p:nvPr/>
        </p:nvGrpSpPr>
        <p:grpSpPr>
          <a:xfrm>
            <a:off x="3005975" y="3671742"/>
            <a:ext cx="1797933" cy="480392"/>
            <a:chOff x="6276975" y="3321644"/>
            <a:chExt cx="5734050" cy="999928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D618954-4F47-463D-9152-1506B4BAD4DE}"/>
                </a:ext>
              </a:extLst>
            </p:cNvPr>
            <p:cNvSpPr/>
            <p:nvPr/>
          </p:nvSpPr>
          <p:spPr>
            <a:xfrm>
              <a:off x="6276975" y="3321645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2F152174-FEFD-4CA1-A2B2-17802966310A}"/>
                </a:ext>
              </a:extLst>
            </p:cNvPr>
            <p:cNvSpPr/>
            <p:nvPr/>
          </p:nvSpPr>
          <p:spPr>
            <a:xfrm>
              <a:off x="6276975" y="3571627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B6702BCE-7EDC-451A-8856-FBD2665A590D}"/>
                </a:ext>
              </a:extLst>
            </p:cNvPr>
            <p:cNvSpPr/>
            <p:nvPr/>
          </p:nvSpPr>
          <p:spPr>
            <a:xfrm>
              <a:off x="6276975" y="3821609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F467639E-4D86-49AB-9A0D-B242C6DB647A}"/>
                </a:ext>
              </a:extLst>
            </p:cNvPr>
            <p:cNvSpPr/>
            <p:nvPr/>
          </p:nvSpPr>
          <p:spPr>
            <a:xfrm>
              <a:off x="6276975" y="4071590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109118ED-9BA1-4F75-89D2-2331F83891D5}"/>
                </a:ext>
              </a:extLst>
            </p:cNvPr>
            <p:cNvSpPr/>
            <p:nvPr/>
          </p:nvSpPr>
          <p:spPr>
            <a:xfrm>
              <a:off x="6276975" y="3321644"/>
              <a:ext cx="5734050" cy="9999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FDE66AB-A11B-4883-8288-F0DC9EF00394}"/>
              </a:ext>
            </a:extLst>
          </p:cNvPr>
          <p:cNvGrpSpPr/>
          <p:nvPr/>
        </p:nvGrpSpPr>
        <p:grpSpPr>
          <a:xfrm>
            <a:off x="3005975" y="4152132"/>
            <a:ext cx="1797933" cy="480392"/>
            <a:chOff x="6276975" y="3321644"/>
            <a:chExt cx="5734050" cy="999928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DC4E6DC2-06F5-4EC2-847F-C2373AD679B9}"/>
                </a:ext>
              </a:extLst>
            </p:cNvPr>
            <p:cNvSpPr/>
            <p:nvPr/>
          </p:nvSpPr>
          <p:spPr>
            <a:xfrm>
              <a:off x="6276975" y="3321645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170F688C-CDF0-4877-8DF2-0F211578C1B6}"/>
                </a:ext>
              </a:extLst>
            </p:cNvPr>
            <p:cNvSpPr/>
            <p:nvPr/>
          </p:nvSpPr>
          <p:spPr>
            <a:xfrm>
              <a:off x="6276975" y="3571627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0CE09554-D5AA-46DC-A1D2-2C2D8E34EE00}"/>
                </a:ext>
              </a:extLst>
            </p:cNvPr>
            <p:cNvSpPr/>
            <p:nvPr/>
          </p:nvSpPr>
          <p:spPr>
            <a:xfrm>
              <a:off x="6276975" y="3821609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6900DF2B-5E62-4753-9D01-6753C4C364C0}"/>
                </a:ext>
              </a:extLst>
            </p:cNvPr>
            <p:cNvSpPr/>
            <p:nvPr/>
          </p:nvSpPr>
          <p:spPr>
            <a:xfrm>
              <a:off x="6276975" y="4071590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1DF25E0-6E1A-478C-B9AE-304DE25BF372}"/>
                </a:ext>
              </a:extLst>
            </p:cNvPr>
            <p:cNvSpPr/>
            <p:nvPr/>
          </p:nvSpPr>
          <p:spPr>
            <a:xfrm>
              <a:off x="6276975" y="3321644"/>
              <a:ext cx="5734050" cy="9999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846D21E7-FEA1-4FC4-806E-C59F18A330FF}"/>
              </a:ext>
            </a:extLst>
          </p:cNvPr>
          <p:cNvGrpSpPr/>
          <p:nvPr/>
        </p:nvGrpSpPr>
        <p:grpSpPr>
          <a:xfrm>
            <a:off x="3005975" y="4633278"/>
            <a:ext cx="1797933" cy="480392"/>
            <a:chOff x="6276975" y="3321644"/>
            <a:chExt cx="5734050" cy="999928"/>
          </a:xfrm>
        </p:grpSpPr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FAE15479-A52C-483A-BE25-669D7B4443D6}"/>
                </a:ext>
              </a:extLst>
            </p:cNvPr>
            <p:cNvSpPr/>
            <p:nvPr/>
          </p:nvSpPr>
          <p:spPr>
            <a:xfrm>
              <a:off x="6276975" y="3321645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54339275-B439-42C1-83FC-6F2FC6486BBD}"/>
                </a:ext>
              </a:extLst>
            </p:cNvPr>
            <p:cNvSpPr/>
            <p:nvPr/>
          </p:nvSpPr>
          <p:spPr>
            <a:xfrm>
              <a:off x="6276975" y="3571627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6FBB0D73-BAB7-4EEE-8EA7-0405F8C0FA0B}"/>
                </a:ext>
              </a:extLst>
            </p:cNvPr>
            <p:cNvSpPr/>
            <p:nvPr/>
          </p:nvSpPr>
          <p:spPr>
            <a:xfrm>
              <a:off x="6276975" y="3821609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23482097-D489-437F-8750-8D05AA93F87D}"/>
                </a:ext>
              </a:extLst>
            </p:cNvPr>
            <p:cNvSpPr/>
            <p:nvPr/>
          </p:nvSpPr>
          <p:spPr>
            <a:xfrm>
              <a:off x="6276975" y="4071590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493350BF-870D-4FD2-BD1C-37382B2A80B2}"/>
                </a:ext>
              </a:extLst>
            </p:cNvPr>
            <p:cNvSpPr/>
            <p:nvPr/>
          </p:nvSpPr>
          <p:spPr>
            <a:xfrm>
              <a:off x="6276975" y="3321644"/>
              <a:ext cx="5734050" cy="9999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CF7190EF-299C-46FD-8D38-3A611CF7FF36}"/>
              </a:ext>
            </a:extLst>
          </p:cNvPr>
          <p:cNvGrpSpPr/>
          <p:nvPr/>
        </p:nvGrpSpPr>
        <p:grpSpPr>
          <a:xfrm>
            <a:off x="3005975" y="5113291"/>
            <a:ext cx="1797933" cy="480392"/>
            <a:chOff x="6276975" y="3321644"/>
            <a:chExt cx="5734050" cy="999928"/>
          </a:xfrm>
        </p:grpSpPr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82AD3304-AE3C-4B7F-877D-8609810AEC97}"/>
                </a:ext>
              </a:extLst>
            </p:cNvPr>
            <p:cNvSpPr/>
            <p:nvPr/>
          </p:nvSpPr>
          <p:spPr>
            <a:xfrm>
              <a:off x="6276975" y="3321645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D1D54999-5381-49F4-A2A6-175C00C1B94C}"/>
                </a:ext>
              </a:extLst>
            </p:cNvPr>
            <p:cNvSpPr/>
            <p:nvPr/>
          </p:nvSpPr>
          <p:spPr>
            <a:xfrm>
              <a:off x="6276975" y="3571627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349A6C8-B45D-47A4-8127-BA973DBFD002}"/>
                </a:ext>
              </a:extLst>
            </p:cNvPr>
            <p:cNvSpPr/>
            <p:nvPr/>
          </p:nvSpPr>
          <p:spPr>
            <a:xfrm>
              <a:off x="6276975" y="3821609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942845AB-48F3-4EA1-9647-C276A61266BF}"/>
                </a:ext>
              </a:extLst>
            </p:cNvPr>
            <p:cNvSpPr/>
            <p:nvPr/>
          </p:nvSpPr>
          <p:spPr>
            <a:xfrm>
              <a:off x="6276975" y="4071590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3077DBCC-D781-4555-B175-229CE54D0E76}"/>
                </a:ext>
              </a:extLst>
            </p:cNvPr>
            <p:cNvSpPr/>
            <p:nvPr/>
          </p:nvSpPr>
          <p:spPr>
            <a:xfrm>
              <a:off x="6276975" y="3321644"/>
              <a:ext cx="5734050" cy="9999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45819EC6-4534-4302-847C-280F3230B8C9}"/>
              </a:ext>
            </a:extLst>
          </p:cNvPr>
          <p:cNvGrpSpPr/>
          <p:nvPr/>
        </p:nvGrpSpPr>
        <p:grpSpPr>
          <a:xfrm>
            <a:off x="3005975" y="5593682"/>
            <a:ext cx="1797933" cy="480392"/>
            <a:chOff x="6276975" y="3321644"/>
            <a:chExt cx="5734050" cy="999928"/>
          </a:xfrm>
        </p:grpSpPr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B4A551FC-373D-4A09-AEA1-A6C5666F4AC3}"/>
                </a:ext>
              </a:extLst>
            </p:cNvPr>
            <p:cNvSpPr/>
            <p:nvPr/>
          </p:nvSpPr>
          <p:spPr>
            <a:xfrm>
              <a:off x="6276975" y="3321645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6A21069-00A2-4025-888B-DEA0D4E4B4DC}"/>
                </a:ext>
              </a:extLst>
            </p:cNvPr>
            <p:cNvSpPr/>
            <p:nvPr/>
          </p:nvSpPr>
          <p:spPr>
            <a:xfrm>
              <a:off x="6276975" y="3571627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900689F1-BA7C-480C-900F-84EC0DAA384F}"/>
                </a:ext>
              </a:extLst>
            </p:cNvPr>
            <p:cNvSpPr/>
            <p:nvPr/>
          </p:nvSpPr>
          <p:spPr>
            <a:xfrm>
              <a:off x="6276975" y="3821609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E66BD3AC-7D45-4A46-B3C3-41A248AEF25A}"/>
                </a:ext>
              </a:extLst>
            </p:cNvPr>
            <p:cNvSpPr/>
            <p:nvPr/>
          </p:nvSpPr>
          <p:spPr>
            <a:xfrm>
              <a:off x="6276975" y="4071590"/>
              <a:ext cx="5734050" cy="24998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0344605-FBBA-41F8-9D02-3AD5DAABBE4A}"/>
                </a:ext>
              </a:extLst>
            </p:cNvPr>
            <p:cNvSpPr/>
            <p:nvPr/>
          </p:nvSpPr>
          <p:spPr>
            <a:xfrm>
              <a:off x="6276975" y="3321644"/>
              <a:ext cx="5734050" cy="9999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7157C9C1-397E-423B-A21C-57081078A5C9}"/>
              </a:ext>
            </a:extLst>
          </p:cNvPr>
          <p:cNvSpPr/>
          <p:nvPr/>
        </p:nvSpPr>
        <p:spPr>
          <a:xfrm>
            <a:off x="4802142" y="1509984"/>
            <a:ext cx="1052621" cy="4937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282FC4F5-FA32-432D-9491-07440840BBEA}"/>
              </a:ext>
            </a:extLst>
          </p:cNvPr>
          <p:cNvSpPr/>
          <p:nvPr/>
        </p:nvSpPr>
        <p:spPr>
          <a:xfrm>
            <a:off x="5854763" y="1630080"/>
            <a:ext cx="989040" cy="3736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49909D91-EA4A-4691-863E-3871925B1A13}"/>
              </a:ext>
            </a:extLst>
          </p:cNvPr>
          <p:cNvSpPr/>
          <p:nvPr/>
        </p:nvSpPr>
        <p:spPr>
          <a:xfrm>
            <a:off x="6843803" y="1630079"/>
            <a:ext cx="1149759" cy="3736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122DDDFC-101A-4CD6-9E86-107F812810E6}"/>
              </a:ext>
            </a:extLst>
          </p:cNvPr>
          <p:cNvSpPr/>
          <p:nvPr/>
        </p:nvSpPr>
        <p:spPr>
          <a:xfrm>
            <a:off x="7993562" y="1630080"/>
            <a:ext cx="1049089" cy="3736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FD0F66-7B51-4A12-A94E-9CD12E603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Wide- + Long-Format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A27A89-9044-4C47-A0E5-FA03C3DCC7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750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F305C82-AF9F-40C7-BD0D-8B30B91567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4312"/>
            <a:ext cx="12890444" cy="6651172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0CF6403-60AE-45E3-B2E7-9B5D7F91C047}"/>
              </a:ext>
            </a:extLst>
          </p:cNvPr>
          <p:cNvGrpSpPr/>
          <p:nvPr/>
        </p:nvGrpSpPr>
        <p:grpSpPr>
          <a:xfrm>
            <a:off x="2524126" y="3251244"/>
            <a:ext cx="1052513" cy="650081"/>
            <a:chOff x="3372968" y="2864678"/>
            <a:chExt cx="2397244" cy="480393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BD1F624-50AC-443D-BA2B-8308508F9673}"/>
                </a:ext>
              </a:extLst>
            </p:cNvPr>
            <p:cNvSpPr/>
            <p:nvPr/>
          </p:nvSpPr>
          <p:spPr>
            <a:xfrm>
              <a:off x="3372968" y="2864679"/>
              <a:ext cx="2397244" cy="16013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22132F7-4670-4050-86F1-2CBFBD86E53C}"/>
                </a:ext>
              </a:extLst>
            </p:cNvPr>
            <p:cNvSpPr/>
            <p:nvPr/>
          </p:nvSpPr>
          <p:spPr>
            <a:xfrm>
              <a:off x="3372968" y="3024809"/>
              <a:ext cx="2397244" cy="16013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3C6CCF2-F64D-4A38-9C23-596CE0C6513B}"/>
                </a:ext>
              </a:extLst>
            </p:cNvPr>
            <p:cNvSpPr/>
            <p:nvPr/>
          </p:nvSpPr>
          <p:spPr>
            <a:xfrm>
              <a:off x="3372968" y="3184940"/>
              <a:ext cx="2397244" cy="16013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912A919A-1459-42EA-879D-A764A0EF9AFA}"/>
                </a:ext>
              </a:extLst>
            </p:cNvPr>
            <p:cNvSpPr/>
            <p:nvPr/>
          </p:nvSpPr>
          <p:spPr>
            <a:xfrm>
              <a:off x="3372968" y="2864678"/>
              <a:ext cx="2397244" cy="48039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5983B8E-E6F2-4C37-9C7C-41066B1FA980}"/>
              </a:ext>
            </a:extLst>
          </p:cNvPr>
          <p:cNvGrpSpPr/>
          <p:nvPr/>
        </p:nvGrpSpPr>
        <p:grpSpPr>
          <a:xfrm>
            <a:off x="2524126" y="4033485"/>
            <a:ext cx="1052513" cy="650081"/>
            <a:chOff x="3372968" y="2864678"/>
            <a:chExt cx="2397244" cy="480393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3B185ABA-DFCD-4C5C-92EB-DFF04D2075A1}"/>
                </a:ext>
              </a:extLst>
            </p:cNvPr>
            <p:cNvSpPr/>
            <p:nvPr/>
          </p:nvSpPr>
          <p:spPr>
            <a:xfrm>
              <a:off x="3372968" y="2864679"/>
              <a:ext cx="2397244" cy="16013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3181036-ED03-4E7B-B2FC-678E5EACAC69}"/>
                </a:ext>
              </a:extLst>
            </p:cNvPr>
            <p:cNvSpPr/>
            <p:nvPr/>
          </p:nvSpPr>
          <p:spPr>
            <a:xfrm>
              <a:off x="3372968" y="3024809"/>
              <a:ext cx="2397244" cy="16013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1F400F11-9E96-4090-8B87-BC2A1AE0D140}"/>
                </a:ext>
              </a:extLst>
            </p:cNvPr>
            <p:cNvSpPr/>
            <p:nvPr/>
          </p:nvSpPr>
          <p:spPr>
            <a:xfrm>
              <a:off x="3372968" y="3184940"/>
              <a:ext cx="2397244" cy="16013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837B2E15-0718-4BC3-A881-C1E8AFC02F8A}"/>
                </a:ext>
              </a:extLst>
            </p:cNvPr>
            <p:cNvSpPr/>
            <p:nvPr/>
          </p:nvSpPr>
          <p:spPr>
            <a:xfrm>
              <a:off x="3372968" y="2864678"/>
              <a:ext cx="2397244" cy="48039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B578A7C-8F83-4D48-9AD7-CD249A4C6351}"/>
              </a:ext>
            </a:extLst>
          </p:cNvPr>
          <p:cNvGrpSpPr/>
          <p:nvPr/>
        </p:nvGrpSpPr>
        <p:grpSpPr>
          <a:xfrm>
            <a:off x="2524126" y="4815726"/>
            <a:ext cx="1052513" cy="650081"/>
            <a:chOff x="3372968" y="2864678"/>
            <a:chExt cx="2397244" cy="480393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D7FBC28B-C0AC-4550-A834-9563316C085F}"/>
                </a:ext>
              </a:extLst>
            </p:cNvPr>
            <p:cNvSpPr/>
            <p:nvPr/>
          </p:nvSpPr>
          <p:spPr>
            <a:xfrm>
              <a:off x="3372968" y="2864679"/>
              <a:ext cx="2397244" cy="16013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59E8FDC-591B-4035-964D-3D4C6FAE69A0}"/>
                </a:ext>
              </a:extLst>
            </p:cNvPr>
            <p:cNvSpPr/>
            <p:nvPr/>
          </p:nvSpPr>
          <p:spPr>
            <a:xfrm>
              <a:off x="3372968" y="3024809"/>
              <a:ext cx="2397244" cy="16013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ABA7093-E751-40DC-ADB5-FDD59F1C9273}"/>
                </a:ext>
              </a:extLst>
            </p:cNvPr>
            <p:cNvSpPr/>
            <p:nvPr/>
          </p:nvSpPr>
          <p:spPr>
            <a:xfrm>
              <a:off x="3372968" y="3184940"/>
              <a:ext cx="2397244" cy="16013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D91CB6D-97C3-4EED-AB67-021F3EA91DA8}"/>
                </a:ext>
              </a:extLst>
            </p:cNvPr>
            <p:cNvSpPr/>
            <p:nvPr/>
          </p:nvSpPr>
          <p:spPr>
            <a:xfrm>
              <a:off x="3372968" y="2864678"/>
              <a:ext cx="2397244" cy="48039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C8D3D-4997-432E-970F-C5DA333AA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gestapelte Merkmale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3AE2A9-D6BE-466E-A8E3-1CD3D9626F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64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ünen blau">
  <a:themeElements>
    <a:clrScheme name="THÜNEN Primärfarben">
      <a:dk1>
        <a:sysClr val="windowText" lastClr="000000"/>
      </a:dk1>
      <a:lt1>
        <a:sysClr val="window" lastClr="FFFFFF"/>
      </a:lt1>
      <a:dk2>
        <a:srgbClr val="37464B"/>
      </a:dk2>
      <a:lt2>
        <a:srgbClr val="FFFFFF"/>
      </a:lt2>
      <a:accent1>
        <a:srgbClr val="37464B"/>
      </a:accent1>
      <a:accent2>
        <a:srgbClr val="008CD2"/>
      </a:accent2>
      <a:accent3>
        <a:srgbClr val="00A0FF"/>
      </a:accent3>
      <a:accent4>
        <a:srgbClr val="00AAAA"/>
      </a:accent4>
      <a:accent5>
        <a:srgbClr val="00AA82"/>
      </a:accent5>
      <a:accent6>
        <a:srgbClr val="78BE1E"/>
      </a:accent6>
      <a:hlink>
        <a:srgbClr val="0000FF"/>
      </a:hlink>
      <a:folHlink>
        <a:srgbClr val="800080"/>
      </a:folHlink>
    </a:clrScheme>
    <a:fontScheme name="Thüne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0">
          <a:lnSpc>
            <a:spcPts val="2400"/>
          </a:lnSpc>
          <a:spcAft>
            <a:spcPts val="1200"/>
          </a:spcAft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ünen grün">
  <a:themeElements>
    <a:clrScheme name="THÜNEN Primärfarben">
      <a:dk1>
        <a:sysClr val="windowText" lastClr="000000"/>
      </a:dk1>
      <a:lt1>
        <a:sysClr val="window" lastClr="FFFFFF"/>
      </a:lt1>
      <a:dk2>
        <a:srgbClr val="37464B"/>
      </a:dk2>
      <a:lt2>
        <a:srgbClr val="FFFFFF"/>
      </a:lt2>
      <a:accent1>
        <a:srgbClr val="37464B"/>
      </a:accent1>
      <a:accent2>
        <a:srgbClr val="008CD2"/>
      </a:accent2>
      <a:accent3>
        <a:srgbClr val="00A0FF"/>
      </a:accent3>
      <a:accent4>
        <a:srgbClr val="00AAAA"/>
      </a:accent4>
      <a:accent5>
        <a:srgbClr val="00AA82"/>
      </a:accent5>
      <a:accent6>
        <a:srgbClr val="78BE1E"/>
      </a:accent6>
      <a:hlink>
        <a:srgbClr val="0000FF"/>
      </a:hlink>
      <a:folHlink>
        <a:srgbClr val="800080"/>
      </a:folHlink>
    </a:clrScheme>
    <a:fontScheme name="Thüne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ünen blaugrün">
  <a:themeElements>
    <a:clrScheme name="THÜNEN Primärfarben">
      <a:dk1>
        <a:sysClr val="windowText" lastClr="000000"/>
      </a:dk1>
      <a:lt1>
        <a:sysClr val="window" lastClr="FFFFFF"/>
      </a:lt1>
      <a:dk2>
        <a:srgbClr val="37464B"/>
      </a:dk2>
      <a:lt2>
        <a:srgbClr val="FFFFFF"/>
      </a:lt2>
      <a:accent1>
        <a:srgbClr val="37464B"/>
      </a:accent1>
      <a:accent2>
        <a:srgbClr val="008CD2"/>
      </a:accent2>
      <a:accent3>
        <a:srgbClr val="00A0FF"/>
      </a:accent3>
      <a:accent4>
        <a:srgbClr val="00AAAA"/>
      </a:accent4>
      <a:accent5>
        <a:srgbClr val="00AA82"/>
      </a:accent5>
      <a:accent6>
        <a:srgbClr val="78BE1E"/>
      </a:accent6>
      <a:hlink>
        <a:srgbClr val="0000FF"/>
      </a:hlink>
      <a:folHlink>
        <a:srgbClr val="800080"/>
      </a:folHlink>
    </a:clrScheme>
    <a:fontScheme name="Thüne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ünen rot">
  <a:themeElements>
    <a:clrScheme name="THÜNEN Sekundärfarben">
      <a:dk1>
        <a:sysClr val="windowText" lastClr="000000"/>
      </a:dk1>
      <a:lt1>
        <a:sysClr val="window" lastClr="FFFFFF"/>
      </a:lt1>
      <a:dk2>
        <a:srgbClr val="37464B"/>
      </a:dk2>
      <a:lt2>
        <a:srgbClr val="FFFFFF"/>
      </a:lt2>
      <a:accent1>
        <a:srgbClr val="37464B"/>
      </a:accent1>
      <a:accent2>
        <a:srgbClr val="4B3228"/>
      </a:accent2>
      <a:accent3>
        <a:srgbClr val="AF0A19"/>
      </a:accent3>
      <a:accent4>
        <a:srgbClr val="E10019"/>
      </a:accent4>
      <a:accent5>
        <a:srgbClr val="E17D00"/>
      </a:accent5>
      <a:accent6>
        <a:srgbClr val="78BE1E"/>
      </a:accent6>
      <a:hlink>
        <a:srgbClr val="0000FF"/>
      </a:hlink>
      <a:folHlink>
        <a:srgbClr val="800080"/>
      </a:folHlink>
    </a:clrScheme>
    <a:fontScheme name="Thüne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2578</Words>
  <Application>Microsoft Office PowerPoint</Application>
  <PresentationFormat>On-screen Show (4:3)</PresentationFormat>
  <Paragraphs>575</Paragraphs>
  <Slides>47</Slides>
  <Notes>42</Notes>
  <HiddenSlides>15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Symbol</vt:lpstr>
      <vt:lpstr>Thünen blau</vt:lpstr>
      <vt:lpstr>Thünen grün</vt:lpstr>
      <vt:lpstr>Thünen blaugrün</vt:lpstr>
      <vt:lpstr>Thünen rot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Wide-Format</vt:lpstr>
      <vt:lpstr>Long-Format</vt:lpstr>
      <vt:lpstr>Wide- + Long-Format</vt:lpstr>
      <vt:lpstr>3 gestapelte Merkmale</vt:lpstr>
      <vt:lpstr>2 gestapelte Merkmale</vt:lpstr>
      <vt:lpstr>PowerPoint Presentation</vt:lpstr>
      <vt:lpstr>PowerPoint Presentation</vt:lpstr>
      <vt:lpstr>Strategie: Scripte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Können studentischen Hilfskräfte das Tool einsetzen?</vt:lpstr>
      <vt:lpstr>Ausblick</vt:lpstr>
      <vt:lpstr>Ausblick </vt:lpstr>
      <vt:lpstr>PowerPoint Presentation</vt:lpstr>
      <vt:lpstr>PowerPoint Presentation</vt:lpstr>
      <vt:lpstr>PowerPoint Presentation</vt:lpstr>
      <vt:lpstr>Ausblick</vt:lpstr>
      <vt:lpstr>PowerPoint Presentation</vt:lpstr>
      <vt:lpstr>PowerPoint Presentation</vt:lpstr>
      <vt:lpstr>Ausblick</vt:lpstr>
      <vt:lpstr>Vorgegebene Zellen </vt:lpstr>
      <vt:lpstr>PowerPoint Presentation</vt:lpstr>
      <vt:lpstr>Leere Zellen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Thünen</dc:title>
  <dc:creator>Martin Banse</dc:creator>
  <cp:lastModifiedBy>Alexander Aue-Johr</cp:lastModifiedBy>
  <cp:revision>458</cp:revision>
  <dcterms:created xsi:type="dcterms:W3CDTF">2012-08-01T11:27:56Z</dcterms:created>
  <dcterms:modified xsi:type="dcterms:W3CDTF">2025-06-26T16:14:06Z</dcterms:modified>
</cp:coreProperties>
</file>